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411e4dd37d54e7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765551749f74ae7"/>
  </p:sldMasterIdLst>
  <p:sldIdLst>
    <p:sldId xmlns:r="http://schemas.openxmlformats.org/officeDocument/2006/relationships" id="256" r:id="R72859592b5954e8d"/>
    <p:sldId xmlns:r="http://schemas.openxmlformats.org/officeDocument/2006/relationships" id="257" r:id="Rd20a73568f434c07"/>
    <p:sldId xmlns:r="http://schemas.openxmlformats.org/officeDocument/2006/relationships" id="258" r:id="R3964c0ff3b9341bb"/>
    <p:sldId xmlns:r="http://schemas.openxmlformats.org/officeDocument/2006/relationships" id="259" r:id="Rf145ff785fe7403a"/>
    <p:sldId xmlns:r="http://schemas.openxmlformats.org/officeDocument/2006/relationships" id="260" r:id="Rd826c11363fe4c8e"/>
    <p:sldId xmlns:r="http://schemas.openxmlformats.org/officeDocument/2006/relationships" id="261" r:id="Rc89199c76d0b41f9"/>
    <p:sldId xmlns:r="http://schemas.openxmlformats.org/officeDocument/2006/relationships" id="262" r:id="R56e5ab17422f4bd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765551749f74ae7" /><Relationship Type="http://schemas.openxmlformats.org/officeDocument/2006/relationships/slide" Target="/ppt/slides/slide1.xml" Id="R72859592b5954e8d" /><Relationship Type="http://schemas.openxmlformats.org/officeDocument/2006/relationships/slide" Target="/ppt/slides/slide2.xml" Id="Rd20a73568f434c07" /><Relationship Type="http://schemas.openxmlformats.org/officeDocument/2006/relationships/slide" Target="/ppt/slides/slide3.xml" Id="R3964c0ff3b9341bb" /><Relationship Type="http://schemas.openxmlformats.org/officeDocument/2006/relationships/slide" Target="/ppt/slides/slide4.xml" Id="Rf145ff785fe7403a" /><Relationship Type="http://schemas.openxmlformats.org/officeDocument/2006/relationships/slide" Target="/ppt/slides/slide5.xml" Id="Rd826c11363fe4c8e" /><Relationship Type="http://schemas.openxmlformats.org/officeDocument/2006/relationships/slide" Target="/ppt/slides/slide6.xml" Id="Rc89199c76d0b41f9" /><Relationship Type="http://schemas.openxmlformats.org/officeDocument/2006/relationships/slide" Target="/ppt/slides/slide7.xml" Id="R56e5ab17422f4bd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047dc8fe773452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0bb1096f584ae5" /><Relationship Type="http://schemas.openxmlformats.org/officeDocument/2006/relationships/theme" Target="/ppt/slideMasters/theme/theme1.xml" Id="R548c2d39981d488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70bb1096f584ae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38798fac330488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7b06a94ee8416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a6a537fe9d432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f767a311e64bc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0057653aa6433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2ac3fce0154fa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799d5aded1491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TØMRERMESTER KJETIL ERIKSEN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TØMRERMESTER KJETIL ERIKSEN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TØMRERMESTER KJETIL ERIKSEN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TØMRERMESTER KJETIL ERIKSEN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TØMRERMESTER KJETIL ERIKSEN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TØMRERMESTER KJETIL ERIKSEN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31 568 754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846 747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630 393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−571 553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8 722 194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TØMRERMESTER KJETIL ERIKSEN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KJETIL ERIKSEN HOLDING AS  –  43,4 %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ESPEN KRONLUND HOLDING AS  –  33,0 %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MATS ERIKSEN HOLDING AS  –  18,0 %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MIKKEL LEVERSEN BØE  –  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MARKUS MATRE  –  0,6 %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TØMRERMESTER KJETIL ERIKSEN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Standardveien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0581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22 41 79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980 019 829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TØMRERMESTER KJETIL ERIKSEN AS</a:t>
            </a:r>
          </a:p>
        </p:txBody>
      </p:sp>
    </p:spTree>
  </p:cSld>
  <p:clrMapOvr>
    <a:masterClrMapping xmlns:a="http://schemas.openxmlformats.org/drawingml/2006/main"/>
  </p:clrMapOvr>
</p:sld>
</file>