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881c99a610e45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85f61d4558487d"/>
  </p:sldMasterIdLst>
  <p:sldIdLst>
    <p:sldId xmlns:r="http://schemas.openxmlformats.org/officeDocument/2006/relationships" id="256" r:id="R2785ebf82ec44b9b"/>
    <p:sldId xmlns:r="http://schemas.openxmlformats.org/officeDocument/2006/relationships" id="257" r:id="Rdc283383c35f4192"/>
    <p:sldId xmlns:r="http://schemas.openxmlformats.org/officeDocument/2006/relationships" id="258" r:id="Rb9720203aba542bb"/>
    <p:sldId xmlns:r="http://schemas.openxmlformats.org/officeDocument/2006/relationships" id="259" r:id="R2ab92530b93149e4"/>
    <p:sldId xmlns:r="http://schemas.openxmlformats.org/officeDocument/2006/relationships" id="260" r:id="R38538e11531e4b0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85f61d4558487d" /><Relationship Type="http://schemas.openxmlformats.org/officeDocument/2006/relationships/slide" Target="/ppt/slides/slide1.xml" Id="R2785ebf82ec44b9b" /><Relationship Type="http://schemas.openxmlformats.org/officeDocument/2006/relationships/slide" Target="/ppt/slides/slide2.xml" Id="Rdc283383c35f4192" /><Relationship Type="http://schemas.openxmlformats.org/officeDocument/2006/relationships/slide" Target="/ppt/slides/slide3.xml" Id="Rb9720203aba542bb" /><Relationship Type="http://schemas.openxmlformats.org/officeDocument/2006/relationships/slide" Target="/ppt/slides/slide4.xml" Id="R2ab92530b93149e4" /><Relationship Type="http://schemas.openxmlformats.org/officeDocument/2006/relationships/slide" Target="/ppt/slides/slide5.xml" Id="R38538e11531e4b0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baa338f1c7a422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063dee5df04b3c" /><Relationship Type="http://schemas.openxmlformats.org/officeDocument/2006/relationships/theme" Target="/ppt/slideMasters/theme/theme1.xml" Id="R9356ebfe6118410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f063dee5df04b3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cb6f31fc81436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adf9cef770494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82d523cf4b46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aa564aa0794a6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ad9775b9fc4b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SKOVLY EIENDOM RYGGE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SKOVLY EIENDOM 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SKOVLY EIENDOM RYGGE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SKOVLY EIENDOM 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SKOVLY EIENDOM 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SKOVLY EIENDOM RYGGE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980 014 967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SKOVLY EIENDOM RYGGE AS</a:t>
            </a:r>
          </a:p>
        </p:txBody>
      </p:sp>
    </p:spTree>
  </p:cSld>
  <p:clrMapOvr>
    <a:masterClrMapping xmlns:a="http://schemas.openxmlformats.org/drawingml/2006/main"/>
  </p:clrMapOvr>
</p:sld>
</file>