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44c42b5e5f41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5c51856c764538"/>
  </p:sldMasterIdLst>
  <p:sldIdLst>
    <p:sldId xmlns:r="http://schemas.openxmlformats.org/officeDocument/2006/relationships" id="256" r:id="R07be765228ba4bd1"/>
    <p:sldId xmlns:r="http://schemas.openxmlformats.org/officeDocument/2006/relationships" id="257" r:id="R60ee81c1fc104be5"/>
    <p:sldId xmlns:r="http://schemas.openxmlformats.org/officeDocument/2006/relationships" id="258" r:id="Rc04781a8a0004536"/>
    <p:sldId xmlns:r="http://schemas.openxmlformats.org/officeDocument/2006/relationships" id="259" r:id="Rd8fa1c5b339d475e"/>
    <p:sldId xmlns:r="http://schemas.openxmlformats.org/officeDocument/2006/relationships" id="260" r:id="Rf194756684354830"/>
    <p:sldId xmlns:r="http://schemas.openxmlformats.org/officeDocument/2006/relationships" id="261" r:id="Rcd689a5e836045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5c51856c764538" /><Relationship Type="http://schemas.openxmlformats.org/officeDocument/2006/relationships/slide" Target="/ppt/slides/slide1.xml" Id="R07be765228ba4bd1" /><Relationship Type="http://schemas.openxmlformats.org/officeDocument/2006/relationships/slide" Target="/ppt/slides/slide2.xml" Id="R60ee81c1fc104be5" /><Relationship Type="http://schemas.openxmlformats.org/officeDocument/2006/relationships/slide" Target="/ppt/slides/slide3.xml" Id="Rc04781a8a0004536" /><Relationship Type="http://schemas.openxmlformats.org/officeDocument/2006/relationships/slide" Target="/ppt/slides/slide4.xml" Id="Rd8fa1c5b339d475e" /><Relationship Type="http://schemas.openxmlformats.org/officeDocument/2006/relationships/slide" Target="/ppt/slides/slide5.xml" Id="Rf194756684354830" /><Relationship Type="http://schemas.openxmlformats.org/officeDocument/2006/relationships/slide" Target="/ppt/slides/slide6.xml" Id="Rcd689a5e836045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76d75da72a43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f79d6d7f0545fc" /><Relationship Type="http://schemas.openxmlformats.org/officeDocument/2006/relationships/theme" Target="/ppt/slideMasters/theme/theme1.xml" Id="R59d287b4ab7340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f79d6d7f0545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9d8ffbd2049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5c528374247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2d8435cd545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ef89e6c974d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682231f6149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25dbc479841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RUNE SANDVIK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SANDVIK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SANDVIK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SANDVIK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SANDVIK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SANDVIK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JOACHIM BJERK SANDVIK  –  76,0 %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SANDVIK  –  24,0 %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SANDVIK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6900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980 011 305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SANDVIK AS</a:t>
            </a:r>
          </a:p>
        </p:txBody>
      </p:sp>
    </p:spTree>
  </p:cSld>
  <p:clrMapOvr>
    <a:masterClrMapping xmlns:a="http://schemas.openxmlformats.org/drawingml/2006/main"/>
  </p:clrMapOvr>
</p:sld>
</file>