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a6416f798345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dbe79b7f444897"/>
  </p:sldMasterIdLst>
  <p:sldIdLst>
    <p:sldId xmlns:r="http://schemas.openxmlformats.org/officeDocument/2006/relationships" id="256" r:id="R62c47e25c3594a13"/>
    <p:sldId xmlns:r="http://schemas.openxmlformats.org/officeDocument/2006/relationships" id="257" r:id="Rf2b51efdda6f4e86"/>
    <p:sldId xmlns:r="http://schemas.openxmlformats.org/officeDocument/2006/relationships" id="258" r:id="Rd133ad58357642f6"/>
    <p:sldId xmlns:r="http://schemas.openxmlformats.org/officeDocument/2006/relationships" id="259" r:id="R51c21383dd2d43ba"/>
    <p:sldId xmlns:r="http://schemas.openxmlformats.org/officeDocument/2006/relationships" id="260" r:id="R512bf14b47ab4929"/>
    <p:sldId xmlns:r="http://schemas.openxmlformats.org/officeDocument/2006/relationships" id="261" r:id="Rcfbe2f4d0c3e4ded"/>
    <p:sldId xmlns:r="http://schemas.openxmlformats.org/officeDocument/2006/relationships" id="262" r:id="Rf381e4769f7c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be79b7f444897" /><Relationship Type="http://schemas.openxmlformats.org/officeDocument/2006/relationships/slide" Target="/ppt/slides/slide1.xml" Id="R62c47e25c3594a13" /><Relationship Type="http://schemas.openxmlformats.org/officeDocument/2006/relationships/slide" Target="/ppt/slides/slide2.xml" Id="Rf2b51efdda6f4e86" /><Relationship Type="http://schemas.openxmlformats.org/officeDocument/2006/relationships/slide" Target="/ppt/slides/slide3.xml" Id="Rd133ad58357642f6" /><Relationship Type="http://schemas.openxmlformats.org/officeDocument/2006/relationships/slide" Target="/ppt/slides/slide4.xml" Id="R51c21383dd2d43ba" /><Relationship Type="http://schemas.openxmlformats.org/officeDocument/2006/relationships/slide" Target="/ppt/slides/slide5.xml" Id="R512bf14b47ab4929" /><Relationship Type="http://schemas.openxmlformats.org/officeDocument/2006/relationships/slide" Target="/ppt/slides/slide6.xml" Id="Rcfbe2f4d0c3e4ded" /><Relationship Type="http://schemas.openxmlformats.org/officeDocument/2006/relationships/slide" Target="/ppt/slides/slide7.xml" Id="Rf381e4769f7c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440e6e23d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3a3c633ad4cac" /><Relationship Type="http://schemas.openxmlformats.org/officeDocument/2006/relationships/theme" Target="/ppt/slideMasters/theme/theme1.xml" Id="Rf28ee75cbab248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3a3c633ad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ff83de5d847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4ef536cf84a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402f743f940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6ee32441e4f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9291e450648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74e837d414e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7cc730d4946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ENTRAS BOLIG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ENTRAS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ENTRAS BOLIG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ENTRAS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ENTRAS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ENTRAS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−938 881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−1 766 262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64 457 959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ENTRAS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ENTREPRENØRBYGG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ENTRAS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33 35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980 010 376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ENTRAS BOLIG AS</a:t>
            </a:r>
          </a:p>
        </p:txBody>
      </p:sp>
    </p:spTree>
  </p:cSld>
  <p:clrMapOvr>
    <a:masterClrMapping xmlns:a="http://schemas.openxmlformats.org/drawingml/2006/main"/>
  </p:clrMapOvr>
</p:sld>
</file>