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6db2902d4548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7eaad84fd4d15"/>
  </p:sldMasterIdLst>
  <p:sldIdLst>
    <p:sldId xmlns:r="http://schemas.openxmlformats.org/officeDocument/2006/relationships" id="256" r:id="R4807e8b409eb428c"/>
    <p:sldId xmlns:r="http://schemas.openxmlformats.org/officeDocument/2006/relationships" id="257" r:id="R60eab4e0e3d642e4"/>
    <p:sldId xmlns:r="http://schemas.openxmlformats.org/officeDocument/2006/relationships" id="258" r:id="Ra10de2b8c6774773"/>
    <p:sldId xmlns:r="http://schemas.openxmlformats.org/officeDocument/2006/relationships" id="259" r:id="R11443881b23940a5"/>
    <p:sldId xmlns:r="http://schemas.openxmlformats.org/officeDocument/2006/relationships" id="260" r:id="R2ec95fdc20944391"/>
    <p:sldId xmlns:r="http://schemas.openxmlformats.org/officeDocument/2006/relationships" id="261" r:id="R395cf648dbf844ae"/>
    <p:sldId xmlns:r="http://schemas.openxmlformats.org/officeDocument/2006/relationships" id="262" r:id="R6e6599a34f3c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7eaad84fd4d15" /><Relationship Type="http://schemas.openxmlformats.org/officeDocument/2006/relationships/slide" Target="/ppt/slides/slide1.xml" Id="R4807e8b409eb428c" /><Relationship Type="http://schemas.openxmlformats.org/officeDocument/2006/relationships/slide" Target="/ppt/slides/slide2.xml" Id="R60eab4e0e3d642e4" /><Relationship Type="http://schemas.openxmlformats.org/officeDocument/2006/relationships/slide" Target="/ppt/slides/slide3.xml" Id="Ra10de2b8c6774773" /><Relationship Type="http://schemas.openxmlformats.org/officeDocument/2006/relationships/slide" Target="/ppt/slides/slide4.xml" Id="R11443881b23940a5" /><Relationship Type="http://schemas.openxmlformats.org/officeDocument/2006/relationships/slide" Target="/ppt/slides/slide5.xml" Id="R2ec95fdc20944391" /><Relationship Type="http://schemas.openxmlformats.org/officeDocument/2006/relationships/slide" Target="/ppt/slides/slide6.xml" Id="R395cf648dbf844ae" /><Relationship Type="http://schemas.openxmlformats.org/officeDocument/2006/relationships/slide" Target="/ppt/slides/slide7.xml" Id="R6e6599a34f3c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7a8983025a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c6bcc11be404a" /><Relationship Type="http://schemas.openxmlformats.org/officeDocument/2006/relationships/theme" Target="/ppt/slideMasters/theme/theme1.xml" Id="R79cdbca9b7ed4b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4c6bcc11be40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422ca7d8141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a437718aa48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2dc99ab6743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5290286a84e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b398d3d784d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233114ecd48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e703ddc5a41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EGERSUND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EGERSUND GROUP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76 490 000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1 135 046 000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1 924 526 000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HÅDYR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KONTRAZI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Svanavågen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4374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46 29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980 000 621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EGERSUND GROUP AS</a:t>
            </a:r>
          </a:p>
        </p:txBody>
      </p:sp>
    </p:spTree>
  </p:cSld>
  <p:clrMapOvr>
    <a:masterClrMapping xmlns:a="http://schemas.openxmlformats.org/drawingml/2006/main"/>
  </p:clrMapOvr>
</p:sld>
</file>