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6dc2ffb9984b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712ec4e9fd4e6b"/>
  </p:sldMasterIdLst>
  <p:sldIdLst>
    <p:sldId xmlns:r="http://schemas.openxmlformats.org/officeDocument/2006/relationships" id="256" r:id="R0897b201ddd54bbb"/>
    <p:sldId xmlns:r="http://schemas.openxmlformats.org/officeDocument/2006/relationships" id="257" r:id="Ra715e346963b4a4b"/>
    <p:sldId xmlns:r="http://schemas.openxmlformats.org/officeDocument/2006/relationships" id="258" r:id="R8331af80723647c5"/>
    <p:sldId xmlns:r="http://schemas.openxmlformats.org/officeDocument/2006/relationships" id="259" r:id="R933905115faa469f"/>
    <p:sldId xmlns:r="http://schemas.openxmlformats.org/officeDocument/2006/relationships" id="260" r:id="Reb5cc8f3090b4224"/>
    <p:sldId xmlns:r="http://schemas.openxmlformats.org/officeDocument/2006/relationships" id="261" r:id="R22a2fc69f0194694"/>
    <p:sldId xmlns:r="http://schemas.openxmlformats.org/officeDocument/2006/relationships" id="262" r:id="R373f195067f04d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712ec4e9fd4e6b" /><Relationship Type="http://schemas.openxmlformats.org/officeDocument/2006/relationships/slide" Target="/ppt/slides/slide1.xml" Id="R0897b201ddd54bbb" /><Relationship Type="http://schemas.openxmlformats.org/officeDocument/2006/relationships/slide" Target="/ppt/slides/slide2.xml" Id="Ra715e346963b4a4b" /><Relationship Type="http://schemas.openxmlformats.org/officeDocument/2006/relationships/slide" Target="/ppt/slides/slide3.xml" Id="R8331af80723647c5" /><Relationship Type="http://schemas.openxmlformats.org/officeDocument/2006/relationships/slide" Target="/ppt/slides/slide4.xml" Id="R933905115faa469f" /><Relationship Type="http://schemas.openxmlformats.org/officeDocument/2006/relationships/slide" Target="/ppt/slides/slide5.xml" Id="Reb5cc8f3090b4224" /><Relationship Type="http://schemas.openxmlformats.org/officeDocument/2006/relationships/slide" Target="/ppt/slides/slide6.xml" Id="R22a2fc69f0194694" /><Relationship Type="http://schemas.openxmlformats.org/officeDocument/2006/relationships/slide" Target="/ppt/slides/slide7.xml" Id="R373f195067f04d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bf6367ff2346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7beb5ed8f463f" /><Relationship Type="http://schemas.openxmlformats.org/officeDocument/2006/relationships/theme" Target="/ppt/slideMasters/theme/theme1.xml" Id="R10e643ec7be040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37beb5ed8f46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5ae1cb6634b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2ff6c588344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ebbfb9f0e4a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74e25c62b49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d7b494de847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ef7f5d0fd45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267a4b9374e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MAUD INVEST AS ble etablert [år] og holder til i Tårnåsen.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−183 109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37 866 871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55 787 105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55 870 386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GUTTORM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NIELSEN GUTTORM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Ares vei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1413 Tårnåsen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80 73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979 991 002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MAUD INVEST AS</a:t>
            </a:r>
          </a:p>
        </p:txBody>
      </p:sp>
    </p:spTree>
  </p:cSld>
  <p:clrMapOvr>
    <a:masterClrMapping xmlns:a="http://schemas.openxmlformats.org/drawingml/2006/main"/>
  </p:clrMapOvr>
</p:sld>
</file>