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5b2670e538c4e6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f5a5ac3f3814705"/>
  </p:sldMasterIdLst>
  <p:sldIdLst>
    <p:sldId xmlns:r="http://schemas.openxmlformats.org/officeDocument/2006/relationships" id="256" r:id="R22a8f911671e45da"/>
    <p:sldId xmlns:r="http://schemas.openxmlformats.org/officeDocument/2006/relationships" id="257" r:id="R6dde629a1e6d49e7"/>
    <p:sldId xmlns:r="http://schemas.openxmlformats.org/officeDocument/2006/relationships" id="258" r:id="R0af9df0693d04240"/>
    <p:sldId xmlns:r="http://schemas.openxmlformats.org/officeDocument/2006/relationships" id="259" r:id="Rc1c871bd85b44dcd"/>
    <p:sldId xmlns:r="http://schemas.openxmlformats.org/officeDocument/2006/relationships" id="260" r:id="Rb7d51fe152794b31"/>
    <p:sldId xmlns:r="http://schemas.openxmlformats.org/officeDocument/2006/relationships" id="261" r:id="R5d2a022ed50b41d5"/>
    <p:sldId xmlns:r="http://schemas.openxmlformats.org/officeDocument/2006/relationships" id="262" r:id="R64fb8b99cbb4477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5a5ac3f3814705" /><Relationship Type="http://schemas.openxmlformats.org/officeDocument/2006/relationships/slide" Target="/ppt/slides/slide1.xml" Id="R22a8f911671e45da" /><Relationship Type="http://schemas.openxmlformats.org/officeDocument/2006/relationships/slide" Target="/ppt/slides/slide2.xml" Id="R6dde629a1e6d49e7" /><Relationship Type="http://schemas.openxmlformats.org/officeDocument/2006/relationships/slide" Target="/ppt/slides/slide3.xml" Id="R0af9df0693d04240" /><Relationship Type="http://schemas.openxmlformats.org/officeDocument/2006/relationships/slide" Target="/ppt/slides/slide4.xml" Id="Rc1c871bd85b44dcd" /><Relationship Type="http://schemas.openxmlformats.org/officeDocument/2006/relationships/slide" Target="/ppt/slides/slide5.xml" Id="Rb7d51fe152794b31" /><Relationship Type="http://schemas.openxmlformats.org/officeDocument/2006/relationships/slide" Target="/ppt/slides/slide6.xml" Id="R5d2a022ed50b41d5" /><Relationship Type="http://schemas.openxmlformats.org/officeDocument/2006/relationships/slide" Target="/ppt/slides/slide7.xml" Id="R64fb8b99cbb4477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83373d7b17471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31300916ce421b" /><Relationship Type="http://schemas.openxmlformats.org/officeDocument/2006/relationships/theme" Target="/ppt/slideMasters/theme/theme1.xml" Id="R3cb71d1add8340f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e31300916ce421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9a91f8effe469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aa0e40d435486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83fe163a6a471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856f8e902b49a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a1ca5146fd476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0cb7bb5946408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9cc59dcfde4a5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HAUGLAND VVS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HAUGLAND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HAUGLAND VVS AS ble etablert [år] og holder til i Vennesla.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HAUGLAND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HAUGLAND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HAUGLAND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16 810 523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691 865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713 864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4 164 527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7 044 323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HAUGLAND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JARLE HAUGLAND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HAUGLAND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HELGE HAUGLAND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HAUGLAND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Sentrumsvegen 24D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4700 Vennesla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15 85 58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979 987 900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HAUGLAND VVS AS</a:t>
            </a:r>
          </a:p>
        </p:txBody>
      </p:sp>
    </p:spTree>
  </p:cSld>
  <p:clrMapOvr>
    <a:masterClrMapping xmlns:a="http://schemas.openxmlformats.org/drawingml/2006/main"/>
  </p:clrMapOvr>
</p:sld>
</file>