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ff676ebc5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15440dc9d4bd0"/>
  </p:sldMasterIdLst>
  <p:sldIdLst>
    <p:sldId xmlns:r="http://schemas.openxmlformats.org/officeDocument/2006/relationships" id="256" r:id="Rf3ae50c505824ece"/>
    <p:sldId xmlns:r="http://schemas.openxmlformats.org/officeDocument/2006/relationships" id="257" r:id="R857661d99a684693"/>
    <p:sldId xmlns:r="http://schemas.openxmlformats.org/officeDocument/2006/relationships" id="258" r:id="R1660c0bc09ea4c77"/>
    <p:sldId xmlns:r="http://schemas.openxmlformats.org/officeDocument/2006/relationships" id="259" r:id="R268ea0543cb24910"/>
    <p:sldId xmlns:r="http://schemas.openxmlformats.org/officeDocument/2006/relationships" id="260" r:id="R6c1fb457a1c947ac"/>
    <p:sldId xmlns:r="http://schemas.openxmlformats.org/officeDocument/2006/relationships" id="261" r:id="Re0a64ca3e62c4e95"/>
    <p:sldId xmlns:r="http://schemas.openxmlformats.org/officeDocument/2006/relationships" id="262" r:id="Rd456b153bfb640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15440dc9d4bd0" /><Relationship Type="http://schemas.openxmlformats.org/officeDocument/2006/relationships/slide" Target="/ppt/slides/slide1.xml" Id="Rf3ae50c505824ece" /><Relationship Type="http://schemas.openxmlformats.org/officeDocument/2006/relationships/slide" Target="/ppt/slides/slide2.xml" Id="R857661d99a684693" /><Relationship Type="http://schemas.openxmlformats.org/officeDocument/2006/relationships/slide" Target="/ppt/slides/slide3.xml" Id="R1660c0bc09ea4c77" /><Relationship Type="http://schemas.openxmlformats.org/officeDocument/2006/relationships/slide" Target="/ppt/slides/slide4.xml" Id="R268ea0543cb24910" /><Relationship Type="http://schemas.openxmlformats.org/officeDocument/2006/relationships/slide" Target="/ppt/slides/slide5.xml" Id="R6c1fb457a1c947ac" /><Relationship Type="http://schemas.openxmlformats.org/officeDocument/2006/relationships/slide" Target="/ppt/slides/slide6.xml" Id="Re0a64ca3e62c4e95" /><Relationship Type="http://schemas.openxmlformats.org/officeDocument/2006/relationships/slide" Target="/ppt/slides/slide7.xml" Id="Rd456b153bfb640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afc71d24e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a60e9991c42c9" /><Relationship Type="http://schemas.openxmlformats.org/officeDocument/2006/relationships/theme" Target="/ppt/slideMasters/theme/theme1.xml" Id="Rc91747af5e06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a60e9991c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46ddd64f2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a19370ad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e08e873bf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5b24463a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06b186c4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1809a712744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cbb0df0a5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112 150 276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32 390 522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70 080 435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ELVIA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GLITRE NETT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ARVA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LEDE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Fantoftvegen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979 986 211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AS</a:t>
            </a:r>
          </a:p>
        </p:txBody>
      </p:sp>
    </p:spTree>
  </p:cSld>
  <p:clrMapOvr>
    <a:masterClrMapping xmlns:a="http://schemas.openxmlformats.org/drawingml/2006/main"/>
  </p:clrMapOvr>
</p:sld>
</file>