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07c9d55cb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09048b9a674b39"/>
  </p:sldMasterIdLst>
  <p:sldIdLst>
    <p:sldId xmlns:r="http://schemas.openxmlformats.org/officeDocument/2006/relationships" id="256" r:id="Radac9664cec34a00"/>
    <p:sldId xmlns:r="http://schemas.openxmlformats.org/officeDocument/2006/relationships" id="257" r:id="R06bf62cf8d6f4a5e"/>
    <p:sldId xmlns:r="http://schemas.openxmlformats.org/officeDocument/2006/relationships" id="258" r:id="Red2afd989d0e402b"/>
    <p:sldId xmlns:r="http://schemas.openxmlformats.org/officeDocument/2006/relationships" id="259" r:id="R8e8c067200364dc3"/>
    <p:sldId xmlns:r="http://schemas.openxmlformats.org/officeDocument/2006/relationships" id="260" r:id="Rd01f5613c2924dd7"/>
    <p:sldId xmlns:r="http://schemas.openxmlformats.org/officeDocument/2006/relationships" id="261" r:id="Rc1cc2c0650594fd5"/>
    <p:sldId xmlns:r="http://schemas.openxmlformats.org/officeDocument/2006/relationships" id="262" r:id="R53fbd8d83b704e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9048b9a674b39" /><Relationship Type="http://schemas.openxmlformats.org/officeDocument/2006/relationships/slide" Target="/ppt/slides/slide1.xml" Id="Radac9664cec34a00" /><Relationship Type="http://schemas.openxmlformats.org/officeDocument/2006/relationships/slide" Target="/ppt/slides/slide2.xml" Id="R06bf62cf8d6f4a5e" /><Relationship Type="http://schemas.openxmlformats.org/officeDocument/2006/relationships/slide" Target="/ppt/slides/slide3.xml" Id="Red2afd989d0e402b" /><Relationship Type="http://schemas.openxmlformats.org/officeDocument/2006/relationships/slide" Target="/ppt/slides/slide4.xml" Id="R8e8c067200364dc3" /><Relationship Type="http://schemas.openxmlformats.org/officeDocument/2006/relationships/slide" Target="/ppt/slides/slide5.xml" Id="Rd01f5613c2924dd7" /><Relationship Type="http://schemas.openxmlformats.org/officeDocument/2006/relationships/slide" Target="/ppt/slides/slide6.xml" Id="Rc1cc2c0650594fd5" /><Relationship Type="http://schemas.openxmlformats.org/officeDocument/2006/relationships/slide" Target="/ppt/slides/slide7.xml" Id="R53fbd8d83b704e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11aa0e49247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fe86ea647453b" /><Relationship Type="http://schemas.openxmlformats.org/officeDocument/2006/relationships/theme" Target="/ppt/slideMasters/theme/theme1.xml" Id="R84853001bc6b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fe86ea647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1d123791b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9c2438759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1357bcb384d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fbba6103946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62d22be84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9443929b84a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61f16619a46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HAGB. KRÆMER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HAGB. KRÆMER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149 764 278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154 755 761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KRÆMER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