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0645a145034e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4c4bb013fb4e26"/>
  </p:sldMasterIdLst>
  <p:sldIdLst>
    <p:sldId xmlns:r="http://schemas.openxmlformats.org/officeDocument/2006/relationships" id="256" r:id="Rd35737c17dcb4f15"/>
    <p:sldId xmlns:r="http://schemas.openxmlformats.org/officeDocument/2006/relationships" id="257" r:id="R23595271bcca4a10"/>
    <p:sldId xmlns:r="http://schemas.openxmlformats.org/officeDocument/2006/relationships" id="258" r:id="Rdfea6b2325224f35"/>
    <p:sldId xmlns:r="http://schemas.openxmlformats.org/officeDocument/2006/relationships" id="259" r:id="R45d56dfcbd7746ac"/>
    <p:sldId xmlns:r="http://schemas.openxmlformats.org/officeDocument/2006/relationships" id="260" r:id="R95b73aeae35943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4c4bb013fb4e26" /><Relationship Type="http://schemas.openxmlformats.org/officeDocument/2006/relationships/slide" Target="/ppt/slides/slide1.xml" Id="Rd35737c17dcb4f15" /><Relationship Type="http://schemas.openxmlformats.org/officeDocument/2006/relationships/slide" Target="/ppt/slides/slide2.xml" Id="R23595271bcca4a10" /><Relationship Type="http://schemas.openxmlformats.org/officeDocument/2006/relationships/slide" Target="/ppt/slides/slide3.xml" Id="Rdfea6b2325224f35" /><Relationship Type="http://schemas.openxmlformats.org/officeDocument/2006/relationships/slide" Target="/ppt/slides/slide4.xml" Id="R45d56dfcbd7746ac" /><Relationship Type="http://schemas.openxmlformats.org/officeDocument/2006/relationships/slide" Target="/ppt/slides/slide5.xml" Id="R95b73aeae35943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a6e714755e4e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e3546fcd34f6e" /><Relationship Type="http://schemas.openxmlformats.org/officeDocument/2006/relationships/theme" Target="/ppt/slideMasters/theme/theme1.xml" Id="Ra3989200ec3b4b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9e3546fcd34f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c9f8771d84c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1313d662445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40e64d1a842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dd6d66c3e41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49b6e204d4d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DANEUR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DANEUR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DANEUR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DANEUR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DANEUR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DANEUR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979 983 913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DANEUR AS</a:t>
            </a:r>
          </a:p>
        </p:txBody>
      </p:sp>
    </p:spTree>
  </p:cSld>
  <p:clrMapOvr>
    <a:masterClrMapping xmlns:a="http://schemas.openxmlformats.org/drawingml/2006/main"/>
  </p:clrMapOvr>
</p:sld>
</file>