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bde08e3fa546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16e9340a574f61"/>
  </p:sldMasterIdLst>
  <p:sldIdLst>
    <p:sldId xmlns:r="http://schemas.openxmlformats.org/officeDocument/2006/relationships" id="256" r:id="R81f4f9e3904c45d1"/>
    <p:sldId xmlns:r="http://schemas.openxmlformats.org/officeDocument/2006/relationships" id="257" r:id="R54185be2b9ba44b3"/>
    <p:sldId xmlns:r="http://schemas.openxmlformats.org/officeDocument/2006/relationships" id="258" r:id="R500a061e2c97444c"/>
    <p:sldId xmlns:r="http://schemas.openxmlformats.org/officeDocument/2006/relationships" id="259" r:id="R73f338bd413d444f"/>
    <p:sldId xmlns:r="http://schemas.openxmlformats.org/officeDocument/2006/relationships" id="260" r:id="R0bd9d080e09c454a"/>
    <p:sldId xmlns:r="http://schemas.openxmlformats.org/officeDocument/2006/relationships" id="261" r:id="Rf79d050a11f545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16e9340a574f61" /><Relationship Type="http://schemas.openxmlformats.org/officeDocument/2006/relationships/slide" Target="/ppt/slides/slide1.xml" Id="R81f4f9e3904c45d1" /><Relationship Type="http://schemas.openxmlformats.org/officeDocument/2006/relationships/slide" Target="/ppt/slides/slide2.xml" Id="R54185be2b9ba44b3" /><Relationship Type="http://schemas.openxmlformats.org/officeDocument/2006/relationships/slide" Target="/ppt/slides/slide3.xml" Id="R500a061e2c97444c" /><Relationship Type="http://schemas.openxmlformats.org/officeDocument/2006/relationships/slide" Target="/ppt/slides/slide4.xml" Id="R73f338bd413d444f" /><Relationship Type="http://schemas.openxmlformats.org/officeDocument/2006/relationships/slide" Target="/ppt/slides/slide5.xml" Id="R0bd9d080e09c454a" /><Relationship Type="http://schemas.openxmlformats.org/officeDocument/2006/relationships/slide" Target="/ppt/slides/slide6.xml" Id="Rf79d050a11f545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f91b5904f64d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53feed3f2414d" /><Relationship Type="http://schemas.openxmlformats.org/officeDocument/2006/relationships/theme" Target="/ppt/slideMasters/theme/theme1.xml" Id="R2b239e24e02046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853feed3f241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c1cb8139648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75958adf244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70932346b4a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9b7c7e2c247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07ff678f945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00b6b705f4e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VESTLAND ELEKTRO OG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ELEKTRO OG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VESTLAND ELEKTRO OG RØR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ELEKTRO OG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ELEKTRO OG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ELEKTRO OG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VESTLANDGRUPPEN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LONA EIGEDOM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ELEKTRO OG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Firdavegen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72 39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tom@forde-elektro.no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979 982 046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ELEKTRO OG RØR AS</a:t>
            </a:r>
          </a:p>
        </p:txBody>
      </p:sp>
    </p:spTree>
  </p:cSld>
  <p:clrMapOvr>
    <a:masterClrMapping xmlns:a="http://schemas.openxmlformats.org/drawingml/2006/main"/>
  </p:clrMapOvr>
</p:sld>
</file>