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13863e9f1140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ce8f762575460b"/>
  </p:sldMasterIdLst>
  <p:sldIdLst>
    <p:sldId xmlns:r="http://schemas.openxmlformats.org/officeDocument/2006/relationships" id="256" r:id="Redd986a520984790"/>
    <p:sldId xmlns:r="http://schemas.openxmlformats.org/officeDocument/2006/relationships" id="257" r:id="R77cc863f32a8413e"/>
    <p:sldId xmlns:r="http://schemas.openxmlformats.org/officeDocument/2006/relationships" id="258" r:id="Rccdf12dafd24481e"/>
    <p:sldId xmlns:r="http://schemas.openxmlformats.org/officeDocument/2006/relationships" id="259" r:id="Rde9aa9b244e64c01"/>
    <p:sldId xmlns:r="http://schemas.openxmlformats.org/officeDocument/2006/relationships" id="260" r:id="Ra67cdd873b694e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ce8f762575460b" /><Relationship Type="http://schemas.openxmlformats.org/officeDocument/2006/relationships/slide" Target="/ppt/slides/slide1.xml" Id="Redd986a520984790" /><Relationship Type="http://schemas.openxmlformats.org/officeDocument/2006/relationships/slide" Target="/ppt/slides/slide2.xml" Id="R77cc863f32a8413e" /><Relationship Type="http://schemas.openxmlformats.org/officeDocument/2006/relationships/slide" Target="/ppt/slides/slide3.xml" Id="Rccdf12dafd24481e" /><Relationship Type="http://schemas.openxmlformats.org/officeDocument/2006/relationships/slide" Target="/ppt/slides/slide4.xml" Id="Rde9aa9b244e64c01" /><Relationship Type="http://schemas.openxmlformats.org/officeDocument/2006/relationships/slide" Target="/ppt/slides/slide5.xml" Id="Ra67cdd873b694e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415119db2044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e6acae5f164cf0" /><Relationship Type="http://schemas.openxmlformats.org/officeDocument/2006/relationships/theme" Target="/ppt/slideMasters/theme/theme1.xml" Id="R4f34d01d44a841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e6acae5f164c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8bb6ea623e4d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e643267bb4d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b2e7e54f743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1b9d3d50c4c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f0b69f556442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DOUBLECLICK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DOUBLECLICK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DOUBLECLICK NORWAY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DOUBLECLICK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DOUBLECLICK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DOUBLECLICK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979 980 116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DOUBLECLICK NORWAY AS</a:t>
            </a:r>
          </a:p>
        </p:txBody>
      </p:sp>
    </p:spTree>
  </p:cSld>
  <p:clrMapOvr>
    <a:masterClrMapping xmlns:a="http://schemas.openxmlformats.org/drawingml/2006/main"/>
  </p:clrMapOvr>
</p:sld>
</file>