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965896eb4934f5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1876d4d2b44f03"/>
  </p:sldMasterIdLst>
  <p:sldIdLst>
    <p:sldId xmlns:r="http://schemas.openxmlformats.org/officeDocument/2006/relationships" id="256" r:id="R1bd27dae57ab4d29"/>
    <p:sldId xmlns:r="http://schemas.openxmlformats.org/officeDocument/2006/relationships" id="257" r:id="R7f3709370ac042fd"/>
    <p:sldId xmlns:r="http://schemas.openxmlformats.org/officeDocument/2006/relationships" id="258" r:id="Rcb6186d19b584e90"/>
    <p:sldId xmlns:r="http://schemas.openxmlformats.org/officeDocument/2006/relationships" id="259" r:id="Rd2835960bf684c68"/>
    <p:sldId xmlns:r="http://schemas.openxmlformats.org/officeDocument/2006/relationships" id="260" r:id="Rc89b6c144dee480d"/>
    <p:sldId xmlns:r="http://schemas.openxmlformats.org/officeDocument/2006/relationships" id="261" r:id="R95100f45ae594be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1876d4d2b44f03" /><Relationship Type="http://schemas.openxmlformats.org/officeDocument/2006/relationships/slide" Target="/ppt/slides/slide1.xml" Id="R1bd27dae57ab4d29" /><Relationship Type="http://schemas.openxmlformats.org/officeDocument/2006/relationships/slide" Target="/ppt/slides/slide2.xml" Id="R7f3709370ac042fd" /><Relationship Type="http://schemas.openxmlformats.org/officeDocument/2006/relationships/slide" Target="/ppt/slides/slide3.xml" Id="Rcb6186d19b584e90" /><Relationship Type="http://schemas.openxmlformats.org/officeDocument/2006/relationships/slide" Target="/ppt/slides/slide4.xml" Id="Rd2835960bf684c68" /><Relationship Type="http://schemas.openxmlformats.org/officeDocument/2006/relationships/slide" Target="/ppt/slides/slide5.xml" Id="Rc89b6c144dee480d" /><Relationship Type="http://schemas.openxmlformats.org/officeDocument/2006/relationships/slide" Target="/ppt/slides/slide6.xml" Id="R95100f45ae594be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3810e4726643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7b97fff5684c25" /><Relationship Type="http://schemas.openxmlformats.org/officeDocument/2006/relationships/theme" Target="/ppt/slideMasters/theme/theme1.xml" Id="R7f5843605aeb41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7b97fff5684c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14863d8cd94cf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600001eb124b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bbb1ee09e4e5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64a6ebb51942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d8220e9514d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e73f282d454a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WESMA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WESMA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822 048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373 352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285 222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701 206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1 016 666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WESMA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979 978 456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WESMA AS</a:t>
            </a:r>
          </a:p>
        </p:txBody>
      </p:sp>
    </p:spTree>
  </p:cSld>
  <p:clrMapOvr>
    <a:masterClrMapping xmlns:a="http://schemas.openxmlformats.org/drawingml/2006/main"/>
  </p:clrMapOvr>
</p:sld>
</file>