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1093551004d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a8b9c86e5c4d5d"/>
  </p:sldMasterIdLst>
  <p:sldIdLst>
    <p:sldId xmlns:r="http://schemas.openxmlformats.org/officeDocument/2006/relationships" id="256" r:id="R8c8ddb0e68354483"/>
    <p:sldId xmlns:r="http://schemas.openxmlformats.org/officeDocument/2006/relationships" id="257" r:id="R61fbca58175d4462"/>
    <p:sldId xmlns:r="http://schemas.openxmlformats.org/officeDocument/2006/relationships" id="258" r:id="R1d8d6711c8064b2b"/>
    <p:sldId xmlns:r="http://schemas.openxmlformats.org/officeDocument/2006/relationships" id="259" r:id="R76860fdc01a24914"/>
    <p:sldId xmlns:r="http://schemas.openxmlformats.org/officeDocument/2006/relationships" id="260" r:id="R2b1bde5de0dd49b4"/>
    <p:sldId xmlns:r="http://schemas.openxmlformats.org/officeDocument/2006/relationships" id="261" r:id="R15e1b5fa58f44d3e"/>
    <p:sldId xmlns:r="http://schemas.openxmlformats.org/officeDocument/2006/relationships" id="262" r:id="Rfb3010640e9844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8b9c86e5c4d5d" /><Relationship Type="http://schemas.openxmlformats.org/officeDocument/2006/relationships/slide" Target="/ppt/slides/slide1.xml" Id="R8c8ddb0e68354483" /><Relationship Type="http://schemas.openxmlformats.org/officeDocument/2006/relationships/slide" Target="/ppt/slides/slide2.xml" Id="R61fbca58175d4462" /><Relationship Type="http://schemas.openxmlformats.org/officeDocument/2006/relationships/slide" Target="/ppt/slides/slide3.xml" Id="R1d8d6711c8064b2b" /><Relationship Type="http://schemas.openxmlformats.org/officeDocument/2006/relationships/slide" Target="/ppt/slides/slide4.xml" Id="R76860fdc01a24914" /><Relationship Type="http://schemas.openxmlformats.org/officeDocument/2006/relationships/slide" Target="/ppt/slides/slide5.xml" Id="R2b1bde5de0dd49b4" /><Relationship Type="http://schemas.openxmlformats.org/officeDocument/2006/relationships/slide" Target="/ppt/slides/slide6.xml" Id="R15e1b5fa58f44d3e" /><Relationship Type="http://schemas.openxmlformats.org/officeDocument/2006/relationships/slide" Target="/ppt/slides/slide7.xml" Id="Rfb3010640e9844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3abdbe33440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2045a28d242d1" /><Relationship Type="http://schemas.openxmlformats.org/officeDocument/2006/relationships/theme" Target="/ppt/slideMasters/theme/theme1.xml" Id="Rcb01f57e0316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c2045a28d2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ed967dc684a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3f641ca8645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0c9c6f1f642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1bb5b67c54b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9ab298513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768b90e594d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a4ef8b5a94f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HYTTESERVICE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HYTTESERVICE AS ble etablert [år] og holder til i Hovden I Setesdal.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432 615 695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5 239 572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3 528 286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170 208 469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317 936 294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BREIVEGEN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PAASAN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Røyrvikvegen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4755 Hovden I Setesdal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93 95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979 975 902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