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3c5a85c9454c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cb1e7a4c7f4408"/>
  </p:sldMasterIdLst>
  <p:sldIdLst>
    <p:sldId xmlns:r="http://schemas.openxmlformats.org/officeDocument/2006/relationships" id="256" r:id="R6a062401e4594b2c"/>
    <p:sldId xmlns:r="http://schemas.openxmlformats.org/officeDocument/2006/relationships" id="257" r:id="R436b72062362499b"/>
    <p:sldId xmlns:r="http://schemas.openxmlformats.org/officeDocument/2006/relationships" id="258" r:id="Red9b1a78934141c4"/>
    <p:sldId xmlns:r="http://schemas.openxmlformats.org/officeDocument/2006/relationships" id="259" r:id="R03329cf5734a48b1"/>
    <p:sldId xmlns:r="http://schemas.openxmlformats.org/officeDocument/2006/relationships" id="260" r:id="R145cc3a48bce4a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cb1e7a4c7f4408" /><Relationship Type="http://schemas.openxmlformats.org/officeDocument/2006/relationships/slide" Target="/ppt/slides/slide1.xml" Id="R6a062401e4594b2c" /><Relationship Type="http://schemas.openxmlformats.org/officeDocument/2006/relationships/slide" Target="/ppt/slides/slide2.xml" Id="R436b72062362499b" /><Relationship Type="http://schemas.openxmlformats.org/officeDocument/2006/relationships/slide" Target="/ppt/slides/slide3.xml" Id="Red9b1a78934141c4" /><Relationship Type="http://schemas.openxmlformats.org/officeDocument/2006/relationships/slide" Target="/ppt/slides/slide4.xml" Id="R03329cf5734a48b1" /><Relationship Type="http://schemas.openxmlformats.org/officeDocument/2006/relationships/slide" Target="/ppt/slides/slide5.xml" Id="R145cc3a48bce4a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93399db4242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3f3ec672143e0" /><Relationship Type="http://schemas.openxmlformats.org/officeDocument/2006/relationships/theme" Target="/ppt/slideMasters/theme/theme1.xml" Id="Rcb3f1904626d4c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63f3ec672143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4616bcd454a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8244681024e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1446bfef440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ce893f26543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4389e73aa4b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EXPO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EXPO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979 972 474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 SERVICE AS</a:t>
            </a:r>
          </a:p>
        </p:txBody>
      </p:sp>
    </p:spTree>
  </p:cSld>
  <p:clrMapOvr>
    <a:masterClrMapping xmlns:a="http://schemas.openxmlformats.org/drawingml/2006/main"/>
  </p:clrMapOvr>
</p:sld>
</file>