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0b62cc566f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37bf2293224d90"/>
  </p:sldMasterIdLst>
  <p:sldIdLst>
    <p:sldId xmlns:r="http://schemas.openxmlformats.org/officeDocument/2006/relationships" id="256" r:id="Rd3846a9231d54cd3"/>
    <p:sldId xmlns:r="http://schemas.openxmlformats.org/officeDocument/2006/relationships" id="257" r:id="R4c57f60109a8408f"/>
    <p:sldId xmlns:r="http://schemas.openxmlformats.org/officeDocument/2006/relationships" id="258" r:id="Rcfd25f7df3914286"/>
    <p:sldId xmlns:r="http://schemas.openxmlformats.org/officeDocument/2006/relationships" id="259" r:id="Rcf7e8bc2dd374904"/>
    <p:sldId xmlns:r="http://schemas.openxmlformats.org/officeDocument/2006/relationships" id="260" r:id="R8c9e398897984bdb"/>
    <p:sldId xmlns:r="http://schemas.openxmlformats.org/officeDocument/2006/relationships" id="261" r:id="R54a6eed4e6774620"/>
    <p:sldId xmlns:r="http://schemas.openxmlformats.org/officeDocument/2006/relationships" id="262" r:id="Rccdee26aeefd42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7bf2293224d90" /><Relationship Type="http://schemas.openxmlformats.org/officeDocument/2006/relationships/slide" Target="/ppt/slides/slide1.xml" Id="Rd3846a9231d54cd3" /><Relationship Type="http://schemas.openxmlformats.org/officeDocument/2006/relationships/slide" Target="/ppt/slides/slide2.xml" Id="R4c57f60109a8408f" /><Relationship Type="http://schemas.openxmlformats.org/officeDocument/2006/relationships/slide" Target="/ppt/slides/slide3.xml" Id="Rcfd25f7df3914286" /><Relationship Type="http://schemas.openxmlformats.org/officeDocument/2006/relationships/slide" Target="/ppt/slides/slide4.xml" Id="Rcf7e8bc2dd374904" /><Relationship Type="http://schemas.openxmlformats.org/officeDocument/2006/relationships/slide" Target="/ppt/slides/slide5.xml" Id="R8c9e398897984bdb" /><Relationship Type="http://schemas.openxmlformats.org/officeDocument/2006/relationships/slide" Target="/ppt/slides/slide6.xml" Id="R54a6eed4e6774620" /><Relationship Type="http://schemas.openxmlformats.org/officeDocument/2006/relationships/slide" Target="/ppt/slides/slide7.xml" Id="Rccdee26aeefd42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33eddf2f1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95c1ab6f84620" /><Relationship Type="http://schemas.openxmlformats.org/officeDocument/2006/relationships/theme" Target="/ppt/slideMasters/theme/theme1.xml" Id="R39bbf0b345a5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c95c1ab6f8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5241e333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95b6b22304c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880db8b794b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a0e91c90f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7ddc1200a4a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ac104659b45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68257c216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VADSØ MILJØ &amp; GJENVINNING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MILJØ &amp; GJENVINNING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VADSØ MILJØ &amp; GJENVINNING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MILJØ &amp; GJENVINNING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MILJØ &amp; GJENVINNING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MILJØ &amp; GJENVINNING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7 270 133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−1 422 635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2 167 676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MILJØ &amp; GJENVINNING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WILLE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MILJØ &amp; GJENVINNING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9800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95 28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979 970 951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MILJØ &amp; GJENVINNING AS</a:t>
            </a:r>
          </a:p>
        </p:txBody>
      </p:sp>
    </p:spTree>
  </p:cSld>
  <p:clrMapOvr>
    <a:masterClrMapping xmlns:a="http://schemas.openxmlformats.org/drawingml/2006/main"/>
  </p:clrMapOvr>
</p:sld>
</file>