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1a7a417ca46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a6ab5fc626424d"/>
  </p:sldMasterIdLst>
  <p:sldIdLst>
    <p:sldId xmlns:r="http://schemas.openxmlformats.org/officeDocument/2006/relationships" id="256" r:id="R5cb92c42f692467b"/>
    <p:sldId xmlns:r="http://schemas.openxmlformats.org/officeDocument/2006/relationships" id="257" r:id="R0bb2c2028adf4d81"/>
    <p:sldId xmlns:r="http://schemas.openxmlformats.org/officeDocument/2006/relationships" id="258" r:id="R086ce87f574746d1"/>
    <p:sldId xmlns:r="http://schemas.openxmlformats.org/officeDocument/2006/relationships" id="259" r:id="R675621df761e42c6"/>
    <p:sldId xmlns:r="http://schemas.openxmlformats.org/officeDocument/2006/relationships" id="260" r:id="Rf5b89964e27b4486"/>
    <p:sldId xmlns:r="http://schemas.openxmlformats.org/officeDocument/2006/relationships" id="261" r:id="R3e5b0d12874f46aa"/>
    <p:sldId xmlns:r="http://schemas.openxmlformats.org/officeDocument/2006/relationships" id="262" r:id="R1d1c45fe553c42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6ab5fc626424d" /><Relationship Type="http://schemas.openxmlformats.org/officeDocument/2006/relationships/slide" Target="/ppt/slides/slide1.xml" Id="R5cb92c42f692467b" /><Relationship Type="http://schemas.openxmlformats.org/officeDocument/2006/relationships/slide" Target="/ppt/slides/slide2.xml" Id="R0bb2c2028adf4d81" /><Relationship Type="http://schemas.openxmlformats.org/officeDocument/2006/relationships/slide" Target="/ppt/slides/slide3.xml" Id="R086ce87f574746d1" /><Relationship Type="http://schemas.openxmlformats.org/officeDocument/2006/relationships/slide" Target="/ppt/slides/slide4.xml" Id="R675621df761e42c6" /><Relationship Type="http://schemas.openxmlformats.org/officeDocument/2006/relationships/slide" Target="/ppt/slides/slide5.xml" Id="Rf5b89964e27b4486" /><Relationship Type="http://schemas.openxmlformats.org/officeDocument/2006/relationships/slide" Target="/ppt/slides/slide6.xml" Id="R3e5b0d12874f46aa" /><Relationship Type="http://schemas.openxmlformats.org/officeDocument/2006/relationships/slide" Target="/ppt/slides/slide7.xml" Id="R1d1c45fe553c42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2d25164444f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3dd0d13014c0a" /><Relationship Type="http://schemas.openxmlformats.org/officeDocument/2006/relationships/theme" Target="/ppt/slideMasters/theme/theme1.xml" Id="Rf14a5701da344c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a3dd0d13014c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11aee32234e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95fca28394b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1efcd56cc46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24bf4e63547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27f5427a442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b125b952045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f74099ec245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FAGTRE AS ble etablert [år] og holder til i Undrumsdal.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2 046 785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361 481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906 478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FAGTRE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HOLMØY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FAGTRE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Lefsaker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3176 Undrumsdal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06 23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979 968 507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FAGTRE AS</a:t>
            </a:r>
          </a:p>
        </p:txBody>
      </p:sp>
    </p:spTree>
  </p:cSld>
  <p:clrMapOvr>
    <a:masterClrMapping xmlns:a="http://schemas.openxmlformats.org/drawingml/2006/main"/>
  </p:clrMapOvr>
</p:sld>
</file>