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39f9bd71a28475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e4a702f8ecb4718"/>
  </p:sldMasterIdLst>
  <p:sldIdLst>
    <p:sldId xmlns:r="http://schemas.openxmlformats.org/officeDocument/2006/relationships" id="256" r:id="Rb65a2332c2744ade"/>
    <p:sldId xmlns:r="http://schemas.openxmlformats.org/officeDocument/2006/relationships" id="257" r:id="R4c5bc2a554964148"/>
    <p:sldId xmlns:r="http://schemas.openxmlformats.org/officeDocument/2006/relationships" id="258" r:id="R1ae779f613d140a8"/>
    <p:sldId xmlns:r="http://schemas.openxmlformats.org/officeDocument/2006/relationships" id="259" r:id="Ra3c5d7dbd3b84d8c"/>
    <p:sldId xmlns:r="http://schemas.openxmlformats.org/officeDocument/2006/relationships" id="260" r:id="R0eae33a2f2874bf9"/>
    <p:sldId xmlns:r="http://schemas.openxmlformats.org/officeDocument/2006/relationships" id="261" r:id="R09be6b353d0242fa"/>
    <p:sldId xmlns:r="http://schemas.openxmlformats.org/officeDocument/2006/relationships" id="262" r:id="R1600750afc5945e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4a702f8ecb4718" /><Relationship Type="http://schemas.openxmlformats.org/officeDocument/2006/relationships/slide" Target="/ppt/slides/slide1.xml" Id="Rb65a2332c2744ade" /><Relationship Type="http://schemas.openxmlformats.org/officeDocument/2006/relationships/slide" Target="/ppt/slides/slide2.xml" Id="R4c5bc2a554964148" /><Relationship Type="http://schemas.openxmlformats.org/officeDocument/2006/relationships/slide" Target="/ppt/slides/slide3.xml" Id="R1ae779f613d140a8" /><Relationship Type="http://schemas.openxmlformats.org/officeDocument/2006/relationships/slide" Target="/ppt/slides/slide4.xml" Id="Ra3c5d7dbd3b84d8c" /><Relationship Type="http://schemas.openxmlformats.org/officeDocument/2006/relationships/slide" Target="/ppt/slides/slide5.xml" Id="R0eae33a2f2874bf9" /><Relationship Type="http://schemas.openxmlformats.org/officeDocument/2006/relationships/slide" Target="/ppt/slides/slide6.xml" Id="R09be6b353d0242fa" /><Relationship Type="http://schemas.openxmlformats.org/officeDocument/2006/relationships/slide" Target="/ppt/slides/slide7.xml" Id="R1600750afc5945e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d0f756cd0d42e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f2c0998b2d4ab9" /><Relationship Type="http://schemas.openxmlformats.org/officeDocument/2006/relationships/theme" Target="/ppt/slideMasters/theme/theme1.xml" Id="R7ddcd77f2c53493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1f2c0998b2d4a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c445d994f5424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6f63c9ad744cb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fc48cfaf954db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daeb396a0d41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99dbbb0c48470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119a5b8d2640b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5964a79f0041b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BACAP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BACAP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BACAP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BACAP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BACAP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BACAP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6 217 405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−251 227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−214 043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2 632 888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3 519 732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BACAP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LEIF HOVLAND AS  –  36,3 %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GRIPSGÅRD MERETE  –  18,2 %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MORTEN INVEST AS  –  18,2 %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 JOAKIMSEN A/S  –  18,1 %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OMMEDAL SIRI  –  9,2 %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BACAP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979 967 748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BACAP AS</a:t>
            </a:r>
          </a:p>
        </p:txBody>
      </p:sp>
    </p:spTree>
  </p:cSld>
  <p:clrMapOvr>
    <a:masterClrMapping xmlns:a="http://schemas.openxmlformats.org/drawingml/2006/main"/>
  </p:clrMapOvr>
</p:sld>
</file>