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3d354d5194a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0f03b6df4444b"/>
  </p:sldMasterIdLst>
  <p:sldIdLst>
    <p:sldId xmlns:r="http://schemas.openxmlformats.org/officeDocument/2006/relationships" id="256" r:id="Ra9b09ecaa5f24323"/>
    <p:sldId xmlns:r="http://schemas.openxmlformats.org/officeDocument/2006/relationships" id="257" r:id="R1cee3d840a044b22"/>
    <p:sldId xmlns:r="http://schemas.openxmlformats.org/officeDocument/2006/relationships" id="258" r:id="R1c81d23d860d4c71"/>
    <p:sldId xmlns:r="http://schemas.openxmlformats.org/officeDocument/2006/relationships" id="259" r:id="R8fcc66b4768e4e44"/>
    <p:sldId xmlns:r="http://schemas.openxmlformats.org/officeDocument/2006/relationships" id="260" r:id="Rbf94ca2f03584a9f"/>
    <p:sldId xmlns:r="http://schemas.openxmlformats.org/officeDocument/2006/relationships" id="261" r:id="Rf8b9126cc4e44c28"/>
    <p:sldId xmlns:r="http://schemas.openxmlformats.org/officeDocument/2006/relationships" id="262" r:id="R1791c9891c56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0f03b6df4444b" /><Relationship Type="http://schemas.openxmlformats.org/officeDocument/2006/relationships/slide" Target="/ppt/slides/slide1.xml" Id="Ra9b09ecaa5f24323" /><Relationship Type="http://schemas.openxmlformats.org/officeDocument/2006/relationships/slide" Target="/ppt/slides/slide2.xml" Id="R1cee3d840a044b22" /><Relationship Type="http://schemas.openxmlformats.org/officeDocument/2006/relationships/slide" Target="/ppt/slides/slide3.xml" Id="R1c81d23d860d4c71" /><Relationship Type="http://schemas.openxmlformats.org/officeDocument/2006/relationships/slide" Target="/ppt/slides/slide4.xml" Id="R8fcc66b4768e4e44" /><Relationship Type="http://schemas.openxmlformats.org/officeDocument/2006/relationships/slide" Target="/ppt/slides/slide5.xml" Id="Rbf94ca2f03584a9f" /><Relationship Type="http://schemas.openxmlformats.org/officeDocument/2006/relationships/slide" Target="/ppt/slides/slide6.xml" Id="Rf8b9126cc4e44c28" /><Relationship Type="http://schemas.openxmlformats.org/officeDocument/2006/relationships/slide" Target="/ppt/slides/slide7.xml" Id="R1791c9891c56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956acb7f8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b04eb79354c63" /><Relationship Type="http://schemas.openxmlformats.org/officeDocument/2006/relationships/theme" Target="/ppt/slideMasters/theme/theme1.xml" Id="R90a7bf41cc9e41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b04eb7935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d41f5f6be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3855c87054a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91bd08b4d48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41e293eda4f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a04713bfc4a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ffe1cefb847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541907faf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PARTNER AS ble etablert [år] og holder til i Hølen.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3 535 027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4 136 746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29 898 877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55 397 639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BAARDSETH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Kollen Næringspark, Gamle Hobølvei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1550 Hølen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terje@activepartner.no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979 966 520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PARTNER AS</a:t>
            </a:r>
          </a:p>
        </p:txBody>
      </p:sp>
    </p:spTree>
  </p:cSld>
  <p:clrMapOvr>
    <a:masterClrMapping xmlns:a="http://schemas.openxmlformats.org/drawingml/2006/main"/>
  </p:clrMapOvr>
</p:sld>
</file>