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a471d5cd7346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8d738f426141a5"/>
  </p:sldMasterIdLst>
  <p:sldIdLst>
    <p:sldId xmlns:r="http://schemas.openxmlformats.org/officeDocument/2006/relationships" id="256" r:id="R45e18c24a0124798"/>
    <p:sldId xmlns:r="http://schemas.openxmlformats.org/officeDocument/2006/relationships" id="257" r:id="Rcb0145d59a4d4cfb"/>
    <p:sldId xmlns:r="http://schemas.openxmlformats.org/officeDocument/2006/relationships" id="258" r:id="Ra2bf331f1b5c419f"/>
    <p:sldId xmlns:r="http://schemas.openxmlformats.org/officeDocument/2006/relationships" id="259" r:id="Rd2926c5a6dbd4b4a"/>
    <p:sldId xmlns:r="http://schemas.openxmlformats.org/officeDocument/2006/relationships" id="260" r:id="Rea2bf8aed51d43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8d738f426141a5" /><Relationship Type="http://schemas.openxmlformats.org/officeDocument/2006/relationships/slide" Target="/ppt/slides/slide1.xml" Id="R45e18c24a0124798" /><Relationship Type="http://schemas.openxmlformats.org/officeDocument/2006/relationships/slide" Target="/ppt/slides/slide2.xml" Id="Rcb0145d59a4d4cfb" /><Relationship Type="http://schemas.openxmlformats.org/officeDocument/2006/relationships/slide" Target="/ppt/slides/slide3.xml" Id="Ra2bf331f1b5c419f" /><Relationship Type="http://schemas.openxmlformats.org/officeDocument/2006/relationships/slide" Target="/ppt/slides/slide4.xml" Id="Rd2926c5a6dbd4b4a" /><Relationship Type="http://schemas.openxmlformats.org/officeDocument/2006/relationships/slide" Target="/ppt/slides/slide5.xml" Id="Rea2bf8aed51d43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207fb94dc24d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d966000b84110" /><Relationship Type="http://schemas.openxmlformats.org/officeDocument/2006/relationships/theme" Target="/ppt/slideMasters/theme/theme1.xml" Id="R6da1413ecbb14e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5d966000b841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c956b73844a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ec566815e49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db2d4350d42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85591db924f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92a39800646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STRANDGT 23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STRANDGT 23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STRANDGT 23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STRANDGT 23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STRANDGT 23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STRANDGT 23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979 966 393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STRANDGT 23 AS</a:t>
            </a:r>
          </a:p>
        </p:txBody>
      </p:sp>
    </p:spTree>
  </p:cSld>
  <p:clrMapOvr>
    <a:masterClrMapping xmlns:a="http://schemas.openxmlformats.org/drawingml/2006/main"/>
  </p:clrMapOvr>
</p:sld>
</file>