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50f5081ffd4f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1232f815f44b74"/>
  </p:sldMasterIdLst>
  <p:sldIdLst>
    <p:sldId xmlns:r="http://schemas.openxmlformats.org/officeDocument/2006/relationships" id="256" r:id="R2ad51d9bd8404b20"/>
    <p:sldId xmlns:r="http://schemas.openxmlformats.org/officeDocument/2006/relationships" id="257" r:id="R1e3463943d5d44b3"/>
    <p:sldId xmlns:r="http://schemas.openxmlformats.org/officeDocument/2006/relationships" id="258" r:id="Rbb4ee16dd6644901"/>
    <p:sldId xmlns:r="http://schemas.openxmlformats.org/officeDocument/2006/relationships" id="259" r:id="R223cbe132ec34221"/>
    <p:sldId xmlns:r="http://schemas.openxmlformats.org/officeDocument/2006/relationships" id="260" r:id="R5ace67b02b0b4d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1232f815f44b74" /><Relationship Type="http://schemas.openxmlformats.org/officeDocument/2006/relationships/slide" Target="/ppt/slides/slide1.xml" Id="R2ad51d9bd8404b20" /><Relationship Type="http://schemas.openxmlformats.org/officeDocument/2006/relationships/slide" Target="/ppt/slides/slide2.xml" Id="R1e3463943d5d44b3" /><Relationship Type="http://schemas.openxmlformats.org/officeDocument/2006/relationships/slide" Target="/ppt/slides/slide3.xml" Id="Rbb4ee16dd6644901" /><Relationship Type="http://schemas.openxmlformats.org/officeDocument/2006/relationships/slide" Target="/ppt/slides/slide4.xml" Id="R223cbe132ec34221" /><Relationship Type="http://schemas.openxmlformats.org/officeDocument/2006/relationships/slide" Target="/ppt/slides/slide5.xml" Id="R5ace67b02b0b4d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42221ef6dc4d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9b793143d4c65" /><Relationship Type="http://schemas.openxmlformats.org/officeDocument/2006/relationships/theme" Target="/ppt/slideMasters/theme/theme1.xml" Id="R4533875220314f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39b793143d4c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71025903b4a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0af27c5444e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7831af80244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bbf7fc1b74a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c8a2d3c0942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CHRISTENSEN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CHRISTENSEN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CHRISTENSEN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CHRISTENSEN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CHRISTENSEN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979 965 036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CHRISTENSEN EIENDOM AS</a:t>
            </a:r>
          </a:p>
        </p:txBody>
      </p:sp>
    </p:spTree>
  </p:cSld>
  <p:clrMapOvr>
    <a:masterClrMapping xmlns:a="http://schemas.openxmlformats.org/drawingml/2006/main"/>
  </p:clrMapOvr>
</p:sld>
</file>