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b775aa39242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c1bcc4a7445fe"/>
  </p:sldMasterIdLst>
  <p:sldIdLst>
    <p:sldId xmlns:r="http://schemas.openxmlformats.org/officeDocument/2006/relationships" id="256" r:id="Rc66239904dc94ee0"/>
    <p:sldId xmlns:r="http://schemas.openxmlformats.org/officeDocument/2006/relationships" id="257" r:id="R7979aaa613ad4c0d"/>
    <p:sldId xmlns:r="http://schemas.openxmlformats.org/officeDocument/2006/relationships" id="258" r:id="Rbf80ddf5b1274d78"/>
    <p:sldId xmlns:r="http://schemas.openxmlformats.org/officeDocument/2006/relationships" id="259" r:id="R79f9bf696c3148e3"/>
    <p:sldId xmlns:r="http://schemas.openxmlformats.org/officeDocument/2006/relationships" id="260" r:id="R546ad3b87a5d4f47"/>
    <p:sldId xmlns:r="http://schemas.openxmlformats.org/officeDocument/2006/relationships" id="261" r:id="R6bc59098ca63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c1bcc4a7445fe" /><Relationship Type="http://schemas.openxmlformats.org/officeDocument/2006/relationships/slide" Target="/ppt/slides/slide1.xml" Id="Rc66239904dc94ee0" /><Relationship Type="http://schemas.openxmlformats.org/officeDocument/2006/relationships/slide" Target="/ppt/slides/slide2.xml" Id="R7979aaa613ad4c0d" /><Relationship Type="http://schemas.openxmlformats.org/officeDocument/2006/relationships/slide" Target="/ppt/slides/slide3.xml" Id="Rbf80ddf5b1274d78" /><Relationship Type="http://schemas.openxmlformats.org/officeDocument/2006/relationships/slide" Target="/ppt/slides/slide4.xml" Id="R79f9bf696c3148e3" /><Relationship Type="http://schemas.openxmlformats.org/officeDocument/2006/relationships/slide" Target="/ppt/slides/slide5.xml" Id="R546ad3b87a5d4f47" /><Relationship Type="http://schemas.openxmlformats.org/officeDocument/2006/relationships/slide" Target="/ppt/slides/slide6.xml" Id="R6bc59098ca63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16ef4ae5643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bceb25b414d8e" /><Relationship Type="http://schemas.openxmlformats.org/officeDocument/2006/relationships/theme" Target="/ppt/slideMasters/theme/theme1.xml" Id="Rae712f8bed864a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bceb25b414d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acf811095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8f5fc70384c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a274107a64c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128fede2c43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ae35340df40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74984ead54c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MOTTAKSDRIFT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MOTTAKSDRIFT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MOTTAKSDRIFT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MOTTAKSDRIFT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MOTTAKSDRIFT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MOTTAKSDRIFT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22 633 829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627 138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483 804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1 077 041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2 884 336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MOTTAKSDRIFT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979 963 343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MOTTAKSDRIFT AS</a:t>
            </a:r>
          </a:p>
        </p:txBody>
      </p:sp>
    </p:spTree>
  </p:cSld>
  <p:clrMapOvr>
    <a:masterClrMapping xmlns:a="http://schemas.openxmlformats.org/drawingml/2006/main"/>
  </p:clrMapOvr>
</p:sld>
</file>