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545bf213743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9de6b81164ee3"/>
  </p:sldMasterIdLst>
  <p:sldIdLst>
    <p:sldId xmlns:r="http://schemas.openxmlformats.org/officeDocument/2006/relationships" id="256" r:id="R80f735f572f14e84"/>
    <p:sldId xmlns:r="http://schemas.openxmlformats.org/officeDocument/2006/relationships" id="257" r:id="Re63e394abfea48f2"/>
    <p:sldId xmlns:r="http://schemas.openxmlformats.org/officeDocument/2006/relationships" id="258" r:id="R4e95a737ae884dbf"/>
    <p:sldId xmlns:r="http://schemas.openxmlformats.org/officeDocument/2006/relationships" id="259" r:id="R548ddad91b6b46a3"/>
    <p:sldId xmlns:r="http://schemas.openxmlformats.org/officeDocument/2006/relationships" id="260" r:id="R6f233113dcf443ee"/>
    <p:sldId xmlns:r="http://schemas.openxmlformats.org/officeDocument/2006/relationships" id="261" r:id="Rca43378350d14139"/>
    <p:sldId xmlns:r="http://schemas.openxmlformats.org/officeDocument/2006/relationships" id="262" r:id="R32d9894b477143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9de6b81164ee3" /><Relationship Type="http://schemas.openxmlformats.org/officeDocument/2006/relationships/slide" Target="/ppt/slides/slide1.xml" Id="R80f735f572f14e84" /><Relationship Type="http://schemas.openxmlformats.org/officeDocument/2006/relationships/slide" Target="/ppt/slides/slide2.xml" Id="Re63e394abfea48f2" /><Relationship Type="http://schemas.openxmlformats.org/officeDocument/2006/relationships/slide" Target="/ppt/slides/slide3.xml" Id="R4e95a737ae884dbf" /><Relationship Type="http://schemas.openxmlformats.org/officeDocument/2006/relationships/slide" Target="/ppt/slides/slide4.xml" Id="R548ddad91b6b46a3" /><Relationship Type="http://schemas.openxmlformats.org/officeDocument/2006/relationships/slide" Target="/ppt/slides/slide5.xml" Id="R6f233113dcf443ee" /><Relationship Type="http://schemas.openxmlformats.org/officeDocument/2006/relationships/slide" Target="/ppt/slides/slide6.xml" Id="Rca43378350d14139" /><Relationship Type="http://schemas.openxmlformats.org/officeDocument/2006/relationships/slide" Target="/ppt/slides/slide7.xml" Id="R32d9894b477143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13c66753649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869c29b37423e" /><Relationship Type="http://schemas.openxmlformats.org/officeDocument/2006/relationships/theme" Target="/ppt/slideMasters/theme/theme1.xml" Id="Rf66325470eb1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869c29b3742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51a392fb94e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5942ef496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a6b2c4fa94c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23813eafa40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6ce31251740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cc743380340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6fc015e17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SIVILARKITEKT MNAL LEIF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MNAL LEIF LARSEN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660 555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1 428 693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LEIF LARSEN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62 33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arkll@online.no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979 962 274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