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8c4630dca74b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5a36b188394456"/>
  </p:sldMasterIdLst>
  <p:sldIdLst>
    <p:sldId xmlns:r="http://schemas.openxmlformats.org/officeDocument/2006/relationships" id="256" r:id="Rcbd741117e58439f"/>
    <p:sldId xmlns:r="http://schemas.openxmlformats.org/officeDocument/2006/relationships" id="257" r:id="R0de9ad1e7eb34418"/>
    <p:sldId xmlns:r="http://schemas.openxmlformats.org/officeDocument/2006/relationships" id="258" r:id="R4005a38cc3614974"/>
    <p:sldId xmlns:r="http://schemas.openxmlformats.org/officeDocument/2006/relationships" id="259" r:id="R2461c5308ca7459e"/>
    <p:sldId xmlns:r="http://schemas.openxmlformats.org/officeDocument/2006/relationships" id="260" r:id="R1c834a8781f441c1"/>
    <p:sldId xmlns:r="http://schemas.openxmlformats.org/officeDocument/2006/relationships" id="261" r:id="R9f6ebaca8b534554"/>
    <p:sldId xmlns:r="http://schemas.openxmlformats.org/officeDocument/2006/relationships" id="262" r:id="Rd703a7d6c07c4d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5a36b188394456" /><Relationship Type="http://schemas.openxmlformats.org/officeDocument/2006/relationships/slide" Target="/ppt/slides/slide1.xml" Id="Rcbd741117e58439f" /><Relationship Type="http://schemas.openxmlformats.org/officeDocument/2006/relationships/slide" Target="/ppt/slides/slide2.xml" Id="R0de9ad1e7eb34418" /><Relationship Type="http://schemas.openxmlformats.org/officeDocument/2006/relationships/slide" Target="/ppt/slides/slide3.xml" Id="R4005a38cc3614974" /><Relationship Type="http://schemas.openxmlformats.org/officeDocument/2006/relationships/slide" Target="/ppt/slides/slide4.xml" Id="R2461c5308ca7459e" /><Relationship Type="http://schemas.openxmlformats.org/officeDocument/2006/relationships/slide" Target="/ppt/slides/slide5.xml" Id="R1c834a8781f441c1" /><Relationship Type="http://schemas.openxmlformats.org/officeDocument/2006/relationships/slide" Target="/ppt/slides/slide6.xml" Id="R9f6ebaca8b534554" /><Relationship Type="http://schemas.openxmlformats.org/officeDocument/2006/relationships/slide" Target="/ppt/slides/slide7.xml" Id="Rd703a7d6c07c4d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ae9becc83943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58420784a24438" /><Relationship Type="http://schemas.openxmlformats.org/officeDocument/2006/relationships/theme" Target="/ppt/slideMasters/theme/theme1.xml" Id="Rb6460f6081cc4a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58420784a244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782199f2f47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038642d6548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c8624379c4b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c7a876ae144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28ed45688d4b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ccdad665074a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5826500224c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BYGGMESTRENE BERGMANN OG BJØRGAN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BYGGMESTRENE BERGMANN OG BJØRGAN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BYGGMESTRENE BERGMANN OG BJØRGAN AS ble etablert [år] og holder til i Charlottenlund.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BYGGMESTRENE BERGMANN OG BJØRGAN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BYGGMESTRENE BERGMANN OG BJØRGAN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BYGGMESTRENE BERGMANN OG BJØRGAN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18 569 803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2 243 271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1 753 290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4 409 401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7 267 419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BYGGMESTRENE BERGMANN OG BJØRGAN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ARILD BERGMANN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BJØRGAN TORSTEIN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BYGGMESTRENE BERGMANN OG BJØRGAN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Seljevegen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7058 Charlottenlund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57 26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979 961 839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BYGGMESTRENE BERGMANN OG BJØRGAN AS</a:t>
            </a:r>
          </a:p>
        </p:txBody>
      </p:sp>
    </p:spTree>
  </p:cSld>
  <p:clrMapOvr>
    <a:masterClrMapping xmlns:a="http://schemas.openxmlformats.org/drawingml/2006/main"/>
  </p:clrMapOvr>
</p:sld>
</file>