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7b3bf72f248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09b1935884977"/>
  </p:sldMasterIdLst>
  <p:sldIdLst>
    <p:sldId xmlns:r="http://schemas.openxmlformats.org/officeDocument/2006/relationships" id="256" r:id="R000b393ac4e04add"/>
    <p:sldId xmlns:r="http://schemas.openxmlformats.org/officeDocument/2006/relationships" id="257" r:id="Ra5539c4fcc8b430a"/>
    <p:sldId xmlns:r="http://schemas.openxmlformats.org/officeDocument/2006/relationships" id="258" r:id="Rd787459042d4485c"/>
    <p:sldId xmlns:r="http://schemas.openxmlformats.org/officeDocument/2006/relationships" id="259" r:id="Rd81286565fac4cc3"/>
    <p:sldId xmlns:r="http://schemas.openxmlformats.org/officeDocument/2006/relationships" id="260" r:id="R15a8dbd7f27842d0"/>
    <p:sldId xmlns:r="http://schemas.openxmlformats.org/officeDocument/2006/relationships" id="261" r:id="Rd0fdd50407b44c47"/>
    <p:sldId xmlns:r="http://schemas.openxmlformats.org/officeDocument/2006/relationships" id="262" r:id="R4ca853c5c7e2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09b1935884977" /><Relationship Type="http://schemas.openxmlformats.org/officeDocument/2006/relationships/slide" Target="/ppt/slides/slide1.xml" Id="R000b393ac4e04add" /><Relationship Type="http://schemas.openxmlformats.org/officeDocument/2006/relationships/slide" Target="/ppt/slides/slide2.xml" Id="Ra5539c4fcc8b430a" /><Relationship Type="http://schemas.openxmlformats.org/officeDocument/2006/relationships/slide" Target="/ppt/slides/slide3.xml" Id="Rd787459042d4485c" /><Relationship Type="http://schemas.openxmlformats.org/officeDocument/2006/relationships/slide" Target="/ppt/slides/slide4.xml" Id="Rd81286565fac4cc3" /><Relationship Type="http://schemas.openxmlformats.org/officeDocument/2006/relationships/slide" Target="/ppt/slides/slide5.xml" Id="R15a8dbd7f27842d0" /><Relationship Type="http://schemas.openxmlformats.org/officeDocument/2006/relationships/slide" Target="/ppt/slides/slide6.xml" Id="Rd0fdd50407b44c47" /><Relationship Type="http://schemas.openxmlformats.org/officeDocument/2006/relationships/slide" Target="/ppt/slides/slide7.xml" Id="R4ca853c5c7e2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388b83e11f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b841d4df849c8" /><Relationship Type="http://schemas.openxmlformats.org/officeDocument/2006/relationships/theme" Target="/ppt/slideMasters/theme/theme1.xml" Id="R7430fb6af83b42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b841d4df849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3081a8ff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e3c20a010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d4af6697b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6806494cc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95f72255841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fadc51492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894a3f9d34b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BYGGMESTRENE BERGMANN OG BJØRGAN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BYGGMESTRENE BERGMANN OG BJØRGAN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18 569 803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2 243 271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1 753 290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7 267 419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BERGMANN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BJØRGAN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7058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57 26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979 961 839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BYGGMESTRENE BERGMANN OG BJØRGAN AS</a:t>
            </a:r>
          </a:p>
        </p:txBody>
      </p:sp>
    </p:spTree>
  </p:cSld>
  <p:clrMapOvr>
    <a:masterClrMapping xmlns:a="http://schemas.openxmlformats.org/drawingml/2006/main"/>
  </p:clrMapOvr>
</p:sld>
</file>