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223953b92484ec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f94862b95ec4b7c"/>
  </p:sldMasterIdLst>
  <p:sldIdLst>
    <p:sldId xmlns:r="http://schemas.openxmlformats.org/officeDocument/2006/relationships" id="256" r:id="R7203b13587964dbb"/>
    <p:sldId xmlns:r="http://schemas.openxmlformats.org/officeDocument/2006/relationships" id="257" r:id="Rd3ce74d07e364b8a"/>
    <p:sldId xmlns:r="http://schemas.openxmlformats.org/officeDocument/2006/relationships" id="258" r:id="R6cfeaa52333e4f37"/>
    <p:sldId xmlns:r="http://schemas.openxmlformats.org/officeDocument/2006/relationships" id="259" r:id="R286bfb252d084556"/>
    <p:sldId xmlns:r="http://schemas.openxmlformats.org/officeDocument/2006/relationships" id="260" r:id="R80a864adcb394927"/>
    <p:sldId xmlns:r="http://schemas.openxmlformats.org/officeDocument/2006/relationships" id="261" r:id="Rf515da27cd53470a"/>
    <p:sldId xmlns:r="http://schemas.openxmlformats.org/officeDocument/2006/relationships" id="262" r:id="Ra4d4d0af4be14ea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f94862b95ec4b7c" /><Relationship Type="http://schemas.openxmlformats.org/officeDocument/2006/relationships/slide" Target="/ppt/slides/slide1.xml" Id="R7203b13587964dbb" /><Relationship Type="http://schemas.openxmlformats.org/officeDocument/2006/relationships/slide" Target="/ppt/slides/slide2.xml" Id="Rd3ce74d07e364b8a" /><Relationship Type="http://schemas.openxmlformats.org/officeDocument/2006/relationships/slide" Target="/ppt/slides/slide3.xml" Id="R6cfeaa52333e4f37" /><Relationship Type="http://schemas.openxmlformats.org/officeDocument/2006/relationships/slide" Target="/ppt/slides/slide4.xml" Id="R286bfb252d084556" /><Relationship Type="http://schemas.openxmlformats.org/officeDocument/2006/relationships/slide" Target="/ppt/slides/slide5.xml" Id="R80a864adcb394927" /><Relationship Type="http://schemas.openxmlformats.org/officeDocument/2006/relationships/slide" Target="/ppt/slides/slide6.xml" Id="Rf515da27cd53470a" /><Relationship Type="http://schemas.openxmlformats.org/officeDocument/2006/relationships/slide" Target="/ppt/slides/slide7.xml" Id="Ra4d4d0af4be14ea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3f3cb75d9fe4e3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16c100f0774ce0" /><Relationship Type="http://schemas.openxmlformats.org/officeDocument/2006/relationships/theme" Target="/ppt/slideMasters/theme/theme1.xml" Id="Rda884a9e58104e1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416c100f0774ce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5b518a89b04fe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ca61ae593d459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aada2f4dc2486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fbcab561084fd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320f56268e4ae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06834c38ed4dd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80e40d21bc4a1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STORESUND SHIPPING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STORESUND SHIPPING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STORESUND SHIPPING AS ble etablert [år] og holder til i Torvastad.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STORESUND SHIPPING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STORESUND SHIPPING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STORESUND SHIPPING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180 000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38 398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27 601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396 679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583 058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STORESUND SHIPPING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STORESUND KAREN ØSTENSEN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STORESUND SHIPPING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Storesund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4260 Torvastad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979 960 204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STORESUND SHIPPING AS</a:t>
            </a:r>
          </a:p>
        </p:txBody>
      </p:sp>
    </p:spTree>
  </p:cSld>
  <p:clrMapOvr>
    <a:masterClrMapping xmlns:a="http://schemas.openxmlformats.org/drawingml/2006/main"/>
  </p:clrMapOvr>
</p:sld>
</file>