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e9d49311c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239270d204418e"/>
  </p:sldMasterIdLst>
  <p:sldIdLst>
    <p:sldId xmlns:r="http://schemas.openxmlformats.org/officeDocument/2006/relationships" id="256" r:id="Rfda6416e07234316"/>
    <p:sldId xmlns:r="http://schemas.openxmlformats.org/officeDocument/2006/relationships" id="257" r:id="Rc87167ce57e74c9e"/>
    <p:sldId xmlns:r="http://schemas.openxmlformats.org/officeDocument/2006/relationships" id="258" r:id="R2b33c741c5204482"/>
    <p:sldId xmlns:r="http://schemas.openxmlformats.org/officeDocument/2006/relationships" id="259" r:id="Rc6fad4bacb304012"/>
    <p:sldId xmlns:r="http://schemas.openxmlformats.org/officeDocument/2006/relationships" id="260" r:id="Rb1dd49b87f2a43c0"/>
    <p:sldId xmlns:r="http://schemas.openxmlformats.org/officeDocument/2006/relationships" id="261" r:id="Race9905ea145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39270d204418e" /><Relationship Type="http://schemas.openxmlformats.org/officeDocument/2006/relationships/slide" Target="/ppt/slides/slide1.xml" Id="Rfda6416e07234316" /><Relationship Type="http://schemas.openxmlformats.org/officeDocument/2006/relationships/slide" Target="/ppt/slides/slide2.xml" Id="Rc87167ce57e74c9e" /><Relationship Type="http://schemas.openxmlformats.org/officeDocument/2006/relationships/slide" Target="/ppt/slides/slide3.xml" Id="R2b33c741c5204482" /><Relationship Type="http://schemas.openxmlformats.org/officeDocument/2006/relationships/slide" Target="/ppt/slides/slide4.xml" Id="Rc6fad4bacb304012" /><Relationship Type="http://schemas.openxmlformats.org/officeDocument/2006/relationships/slide" Target="/ppt/slides/slide5.xml" Id="Rb1dd49b87f2a43c0" /><Relationship Type="http://schemas.openxmlformats.org/officeDocument/2006/relationships/slide" Target="/ppt/slides/slide6.xml" Id="Race9905ea145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858e32133d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12e7da27f433e" /><Relationship Type="http://schemas.openxmlformats.org/officeDocument/2006/relationships/theme" Target="/ppt/slideMasters/theme/theme1.xml" Id="R57a9d535bb9f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12e7da27f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1314776ac49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31abd1c884f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93ac760ae48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ad1dea6c6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f39afa984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12b4cf68646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K MYKLEBUST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K MYKLEBUST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K MYKLEBUST ENTREPRENØR AS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K MYKLEBUST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K MYKLEBUST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K MYKLEBUST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MYKLEBUST  –  70,7 %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LEON MYKLEBUST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MYKLEBUST  –  14,7 %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K MYKLEBUST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Fargarreset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post@mkmyklebust.no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979 958 234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K MYKLEBUST ENTREPRENØR AS</a:t>
            </a:r>
          </a:p>
        </p:txBody>
      </p:sp>
    </p:spTree>
  </p:cSld>
  <p:clrMapOvr>
    <a:masterClrMapping xmlns:a="http://schemas.openxmlformats.org/drawingml/2006/main"/>
  </p:clrMapOvr>
</p:sld>
</file>