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65418ec52444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5ca2db13854fdb"/>
  </p:sldMasterIdLst>
  <p:sldIdLst>
    <p:sldId xmlns:r="http://schemas.openxmlformats.org/officeDocument/2006/relationships" id="256" r:id="Rf49417b325844405"/>
    <p:sldId xmlns:r="http://schemas.openxmlformats.org/officeDocument/2006/relationships" id="257" r:id="R322d9dab746b4ea3"/>
    <p:sldId xmlns:r="http://schemas.openxmlformats.org/officeDocument/2006/relationships" id="258" r:id="R878553cd63bc4365"/>
    <p:sldId xmlns:r="http://schemas.openxmlformats.org/officeDocument/2006/relationships" id="259" r:id="R57ad487487314e24"/>
    <p:sldId xmlns:r="http://schemas.openxmlformats.org/officeDocument/2006/relationships" id="260" r:id="Rfd9f8dfbcaae4c1f"/>
    <p:sldId xmlns:r="http://schemas.openxmlformats.org/officeDocument/2006/relationships" id="261" r:id="Rda139cc9c08246a5"/>
    <p:sldId xmlns:r="http://schemas.openxmlformats.org/officeDocument/2006/relationships" id="262" r:id="R788ac4d19c9444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5ca2db13854fdb" /><Relationship Type="http://schemas.openxmlformats.org/officeDocument/2006/relationships/slide" Target="/ppt/slides/slide1.xml" Id="Rf49417b325844405" /><Relationship Type="http://schemas.openxmlformats.org/officeDocument/2006/relationships/slide" Target="/ppt/slides/slide2.xml" Id="R322d9dab746b4ea3" /><Relationship Type="http://schemas.openxmlformats.org/officeDocument/2006/relationships/slide" Target="/ppt/slides/slide3.xml" Id="R878553cd63bc4365" /><Relationship Type="http://schemas.openxmlformats.org/officeDocument/2006/relationships/slide" Target="/ppt/slides/slide4.xml" Id="R57ad487487314e24" /><Relationship Type="http://schemas.openxmlformats.org/officeDocument/2006/relationships/slide" Target="/ppt/slides/slide5.xml" Id="Rfd9f8dfbcaae4c1f" /><Relationship Type="http://schemas.openxmlformats.org/officeDocument/2006/relationships/slide" Target="/ppt/slides/slide6.xml" Id="Rda139cc9c08246a5" /><Relationship Type="http://schemas.openxmlformats.org/officeDocument/2006/relationships/slide" Target="/ppt/slides/slide7.xml" Id="R788ac4d19c9444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6c67fe0f014e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bb90cbc07464e" /><Relationship Type="http://schemas.openxmlformats.org/officeDocument/2006/relationships/theme" Target="/ppt/slideMasters/theme/theme1.xml" Id="Re2517f63032c4f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3bb90cbc0746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1e0401a7e43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c1360d2044a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0bc9113a044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a1938183d41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78116495b4f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c80ffd5b24e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9aa25dc1948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SENTIO RESEARCH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SENTIO RESEARCH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SENTIO RESEARCH NORGE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SENTIO RESEARCH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SENTIO RESEARCH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SENTIO RESEARCH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15 526 015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1 540 432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1 198 586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1 359 639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5 123 261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SENTIO RESEARCH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SRG INTERNATIONAL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SENTIO RESEARCH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Mellomila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post@sentio.no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www.sentio.no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979 956 061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SENTIO RESEARCH NORGE AS</a:t>
            </a:r>
          </a:p>
        </p:txBody>
      </p:sp>
    </p:spTree>
  </p:cSld>
  <p:clrMapOvr>
    <a:masterClrMapping xmlns:a="http://schemas.openxmlformats.org/drawingml/2006/main"/>
  </p:clrMapOvr>
</p:sld>
</file>