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22c2abf4b345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13a9c8332541fa"/>
  </p:sldMasterIdLst>
  <p:sldIdLst>
    <p:sldId xmlns:r="http://schemas.openxmlformats.org/officeDocument/2006/relationships" id="256" r:id="R41e7a7eac86d4f4c"/>
    <p:sldId xmlns:r="http://schemas.openxmlformats.org/officeDocument/2006/relationships" id="257" r:id="R135ffae754994a20"/>
    <p:sldId xmlns:r="http://schemas.openxmlformats.org/officeDocument/2006/relationships" id="258" r:id="Rdfdf6b9e79e242e6"/>
    <p:sldId xmlns:r="http://schemas.openxmlformats.org/officeDocument/2006/relationships" id="259" r:id="R1d58368dd4bc4cfe"/>
    <p:sldId xmlns:r="http://schemas.openxmlformats.org/officeDocument/2006/relationships" id="260" r:id="R0c873aa0bcec42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13a9c8332541fa" /><Relationship Type="http://schemas.openxmlformats.org/officeDocument/2006/relationships/slide" Target="/ppt/slides/slide1.xml" Id="R41e7a7eac86d4f4c" /><Relationship Type="http://schemas.openxmlformats.org/officeDocument/2006/relationships/slide" Target="/ppt/slides/slide2.xml" Id="R135ffae754994a20" /><Relationship Type="http://schemas.openxmlformats.org/officeDocument/2006/relationships/slide" Target="/ppt/slides/slide3.xml" Id="Rdfdf6b9e79e242e6" /><Relationship Type="http://schemas.openxmlformats.org/officeDocument/2006/relationships/slide" Target="/ppt/slides/slide4.xml" Id="R1d58368dd4bc4cfe" /><Relationship Type="http://schemas.openxmlformats.org/officeDocument/2006/relationships/slide" Target="/ppt/slides/slide5.xml" Id="R0c873aa0bcec42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ea198283b4c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2dd7c15ed4da1" /><Relationship Type="http://schemas.openxmlformats.org/officeDocument/2006/relationships/theme" Target="/ppt/slideMasters/theme/theme1.xml" Id="Rb66e4c70477b44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92dd7c15ed4d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8ecd5c5944d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0adedfcf349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2be63d7e242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91387ea9248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5dad902cf45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SCANFINANS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979 956 029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SCANFINANS AS</a:t>
            </a:r>
          </a:p>
        </p:txBody>
      </p:sp>
    </p:spTree>
  </p:cSld>
  <p:clrMapOvr>
    <a:masterClrMapping xmlns:a="http://schemas.openxmlformats.org/drawingml/2006/main"/>
  </p:clrMapOvr>
</p:sld>
</file>