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c4ccac4f8846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2bf01311f42d9"/>
  </p:sldMasterIdLst>
  <p:sldIdLst>
    <p:sldId xmlns:r="http://schemas.openxmlformats.org/officeDocument/2006/relationships" id="256" r:id="Rc6cd294faf974f44"/>
    <p:sldId xmlns:r="http://schemas.openxmlformats.org/officeDocument/2006/relationships" id="257" r:id="R49d3c5852dab41bf"/>
    <p:sldId xmlns:r="http://schemas.openxmlformats.org/officeDocument/2006/relationships" id="258" r:id="R8cf640318cc24f07"/>
    <p:sldId xmlns:r="http://schemas.openxmlformats.org/officeDocument/2006/relationships" id="259" r:id="R17d929628bee4804"/>
    <p:sldId xmlns:r="http://schemas.openxmlformats.org/officeDocument/2006/relationships" id="260" r:id="Rc0648f62cf204112"/>
    <p:sldId xmlns:r="http://schemas.openxmlformats.org/officeDocument/2006/relationships" id="261" r:id="R65e9d82e329a4d2b"/>
    <p:sldId xmlns:r="http://schemas.openxmlformats.org/officeDocument/2006/relationships" id="262" r:id="R9a96853fd595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2bf01311f42d9" /><Relationship Type="http://schemas.openxmlformats.org/officeDocument/2006/relationships/slide" Target="/ppt/slides/slide1.xml" Id="Rc6cd294faf974f44" /><Relationship Type="http://schemas.openxmlformats.org/officeDocument/2006/relationships/slide" Target="/ppt/slides/slide2.xml" Id="R49d3c5852dab41bf" /><Relationship Type="http://schemas.openxmlformats.org/officeDocument/2006/relationships/slide" Target="/ppt/slides/slide3.xml" Id="R8cf640318cc24f07" /><Relationship Type="http://schemas.openxmlformats.org/officeDocument/2006/relationships/slide" Target="/ppt/slides/slide4.xml" Id="R17d929628bee4804" /><Relationship Type="http://schemas.openxmlformats.org/officeDocument/2006/relationships/slide" Target="/ppt/slides/slide5.xml" Id="Rc0648f62cf204112" /><Relationship Type="http://schemas.openxmlformats.org/officeDocument/2006/relationships/slide" Target="/ppt/slides/slide6.xml" Id="R65e9d82e329a4d2b" /><Relationship Type="http://schemas.openxmlformats.org/officeDocument/2006/relationships/slide" Target="/ppt/slides/slide7.xml" Id="R9a96853fd595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d15064668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bc3533eeb4576" /><Relationship Type="http://schemas.openxmlformats.org/officeDocument/2006/relationships/theme" Target="/ppt/slideMasters/theme/theme1.xml" Id="R78b9182437c9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6bc3533eeb45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3273b1ba4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20cce44d6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db412832148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161c08c7240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c36b8855347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b8cac7e394c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ce146176247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HESTETORVET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HESTETORVET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HESTETORVET EIENDOM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HESTETORVET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HESTETORVET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HESTETORVET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2 789 068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1 452 027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20 542 221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68 103 302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HESTETORVET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FRØYSAA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MAGMA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HESTETORVET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KARSTEN JARLE, Dølavegen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979 953 437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HESTETORVET EIENDOM AS</a:t>
            </a:r>
          </a:p>
        </p:txBody>
      </p:sp>
    </p:spTree>
  </p:cSld>
  <p:clrMapOvr>
    <a:masterClrMapping xmlns:a="http://schemas.openxmlformats.org/drawingml/2006/main"/>
  </p:clrMapOvr>
</p:sld>
</file>