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02580a0ce544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bcd285d0464110"/>
  </p:sldMasterIdLst>
  <p:sldIdLst>
    <p:sldId xmlns:r="http://schemas.openxmlformats.org/officeDocument/2006/relationships" id="256" r:id="R1ff01f76a1494a0c"/>
    <p:sldId xmlns:r="http://schemas.openxmlformats.org/officeDocument/2006/relationships" id="257" r:id="R1e22fda74fc14825"/>
    <p:sldId xmlns:r="http://schemas.openxmlformats.org/officeDocument/2006/relationships" id="258" r:id="R24b37c56eecd4eca"/>
    <p:sldId xmlns:r="http://schemas.openxmlformats.org/officeDocument/2006/relationships" id="259" r:id="Rc00c6e0157974f73"/>
    <p:sldId xmlns:r="http://schemas.openxmlformats.org/officeDocument/2006/relationships" id="260" r:id="R5c36a7d9e68441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bcd285d0464110" /><Relationship Type="http://schemas.openxmlformats.org/officeDocument/2006/relationships/slide" Target="/ppt/slides/slide1.xml" Id="R1ff01f76a1494a0c" /><Relationship Type="http://schemas.openxmlformats.org/officeDocument/2006/relationships/slide" Target="/ppt/slides/slide2.xml" Id="R1e22fda74fc14825" /><Relationship Type="http://schemas.openxmlformats.org/officeDocument/2006/relationships/slide" Target="/ppt/slides/slide3.xml" Id="R24b37c56eecd4eca" /><Relationship Type="http://schemas.openxmlformats.org/officeDocument/2006/relationships/slide" Target="/ppt/slides/slide4.xml" Id="Rc00c6e0157974f73" /><Relationship Type="http://schemas.openxmlformats.org/officeDocument/2006/relationships/slide" Target="/ppt/slides/slide5.xml" Id="R5c36a7d9e68441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312809ace04a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f052fc68b40f5" /><Relationship Type="http://schemas.openxmlformats.org/officeDocument/2006/relationships/theme" Target="/ppt/slideMasters/theme/theme1.xml" Id="R3409e8966abc4f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5f052fc68b40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2b5dac04b740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c5e20253c49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49988d08b4c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6dae3ed9c42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07e06b43947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IBSEN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IBSEN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979 953 224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IBSEN EIENDOM AS</a:t>
            </a:r>
          </a:p>
        </p:txBody>
      </p:sp>
    </p:spTree>
  </p:cSld>
  <p:clrMapOvr>
    <a:masterClrMapping xmlns:a="http://schemas.openxmlformats.org/drawingml/2006/main"/>
  </p:clrMapOvr>
</p:sld>
</file>