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5a8f16d1a45419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5526faa48224e40"/>
  </p:sldMasterIdLst>
  <p:sldIdLst>
    <p:sldId xmlns:r="http://schemas.openxmlformats.org/officeDocument/2006/relationships" id="256" r:id="Rf1688b1a7c724390"/>
    <p:sldId xmlns:r="http://schemas.openxmlformats.org/officeDocument/2006/relationships" id="257" r:id="R8eee121cf9754cd2"/>
    <p:sldId xmlns:r="http://schemas.openxmlformats.org/officeDocument/2006/relationships" id="258" r:id="R8cc5061c8fa944ec"/>
    <p:sldId xmlns:r="http://schemas.openxmlformats.org/officeDocument/2006/relationships" id="259" r:id="R8b5bdea3ab404b60"/>
    <p:sldId xmlns:r="http://schemas.openxmlformats.org/officeDocument/2006/relationships" id="260" r:id="Rf6dfe7ba317e49f7"/>
    <p:sldId xmlns:r="http://schemas.openxmlformats.org/officeDocument/2006/relationships" id="261" r:id="R5bf3e828c2604fc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5526faa48224e40" /><Relationship Type="http://schemas.openxmlformats.org/officeDocument/2006/relationships/slide" Target="/ppt/slides/slide1.xml" Id="Rf1688b1a7c724390" /><Relationship Type="http://schemas.openxmlformats.org/officeDocument/2006/relationships/slide" Target="/ppt/slides/slide2.xml" Id="R8eee121cf9754cd2" /><Relationship Type="http://schemas.openxmlformats.org/officeDocument/2006/relationships/slide" Target="/ppt/slides/slide3.xml" Id="R8cc5061c8fa944ec" /><Relationship Type="http://schemas.openxmlformats.org/officeDocument/2006/relationships/slide" Target="/ppt/slides/slide4.xml" Id="R8b5bdea3ab404b60" /><Relationship Type="http://schemas.openxmlformats.org/officeDocument/2006/relationships/slide" Target="/ppt/slides/slide5.xml" Id="Rf6dfe7ba317e49f7" /><Relationship Type="http://schemas.openxmlformats.org/officeDocument/2006/relationships/slide" Target="/ppt/slides/slide6.xml" Id="R5bf3e828c2604fc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b0e3887bfd7494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24b35ca08d4824" /><Relationship Type="http://schemas.openxmlformats.org/officeDocument/2006/relationships/theme" Target="/ppt/slideMasters/theme/theme1.xml" Id="R92d9ec7a854242f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624b35ca08d482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378fa3b5484c7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ac7f7ae12c418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785bf6c1a542b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53b335f2574cd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25f49aaa934fb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70e07bda9c441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MASKINENTREPRENØREN 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MASKINENTREPRENØREN 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MASKINENTREPRENØREN VEST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MASKINENTREPRENØREN 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MASKINENTREPRENØREN 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MASKINENTREPRENØREN 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2018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7 947 057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−2 439 243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−4 754 447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−1 408 821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4 186 369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MASKINENTREPRENØREN 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979 952 414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MASKINENTREPRENØREN VEST AS</a:t>
            </a:r>
          </a:p>
        </p:txBody>
      </p:sp>
    </p:spTree>
  </p:cSld>
  <p:clrMapOvr>
    <a:masterClrMapping xmlns:a="http://schemas.openxmlformats.org/drawingml/2006/main"/>
  </p:clrMapOvr>
</p:sld>
</file>