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cf842442f049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82242eabc84ee5"/>
  </p:sldMasterIdLst>
  <p:sldIdLst>
    <p:sldId xmlns:r="http://schemas.openxmlformats.org/officeDocument/2006/relationships" id="256" r:id="R460bc3d91b3246c9"/>
    <p:sldId xmlns:r="http://schemas.openxmlformats.org/officeDocument/2006/relationships" id="257" r:id="Re3e6036ad1dd4b75"/>
    <p:sldId xmlns:r="http://schemas.openxmlformats.org/officeDocument/2006/relationships" id="258" r:id="R39e27da624fa458b"/>
    <p:sldId xmlns:r="http://schemas.openxmlformats.org/officeDocument/2006/relationships" id="259" r:id="Rce91a9f846d242db"/>
    <p:sldId xmlns:r="http://schemas.openxmlformats.org/officeDocument/2006/relationships" id="260" r:id="R1e298cab6bef4d90"/>
    <p:sldId xmlns:r="http://schemas.openxmlformats.org/officeDocument/2006/relationships" id="261" r:id="R5147fefb496c4961"/>
    <p:sldId xmlns:r="http://schemas.openxmlformats.org/officeDocument/2006/relationships" id="262" r:id="R9750e6cf194048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82242eabc84ee5" /><Relationship Type="http://schemas.openxmlformats.org/officeDocument/2006/relationships/slide" Target="/ppt/slides/slide1.xml" Id="R460bc3d91b3246c9" /><Relationship Type="http://schemas.openxmlformats.org/officeDocument/2006/relationships/slide" Target="/ppt/slides/slide2.xml" Id="Re3e6036ad1dd4b75" /><Relationship Type="http://schemas.openxmlformats.org/officeDocument/2006/relationships/slide" Target="/ppt/slides/slide3.xml" Id="R39e27da624fa458b" /><Relationship Type="http://schemas.openxmlformats.org/officeDocument/2006/relationships/slide" Target="/ppt/slides/slide4.xml" Id="Rce91a9f846d242db" /><Relationship Type="http://schemas.openxmlformats.org/officeDocument/2006/relationships/slide" Target="/ppt/slides/slide5.xml" Id="R1e298cab6bef4d90" /><Relationship Type="http://schemas.openxmlformats.org/officeDocument/2006/relationships/slide" Target="/ppt/slides/slide6.xml" Id="R5147fefb496c4961" /><Relationship Type="http://schemas.openxmlformats.org/officeDocument/2006/relationships/slide" Target="/ppt/slides/slide7.xml" Id="R9750e6cf194048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245b6a85f4d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b1ca569c44339" /><Relationship Type="http://schemas.openxmlformats.org/officeDocument/2006/relationships/theme" Target="/ppt/slideMasters/theme/theme1.xml" Id="R662639f29a8a40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0b1ca569c443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c16d2206e47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ba45a73cd43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853a9fb1944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247c4d44445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07b2350424e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41b10c32d4b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134ad5f774c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AGLEDAL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AGLEDAL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AGLEDAL MASKIN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AGLEDAL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AGLEDAL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AGLEDAL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1 227 975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−1 106 086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9 998 309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10 330 933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AGLEDAL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AGLEDAL KJELL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AGLEDAL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Ænsmoen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02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979 951 426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AGLEDAL MASKIN AS</a:t>
            </a:r>
          </a:p>
        </p:txBody>
      </p:sp>
    </p:spTree>
  </p:cSld>
  <p:clrMapOvr>
    <a:masterClrMapping xmlns:a="http://schemas.openxmlformats.org/drawingml/2006/main"/>
  </p:clrMapOvr>
</p:sld>
</file>