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d454de6da3847e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de07dbdb76547d5"/>
  </p:sldMasterIdLst>
  <p:sldIdLst>
    <p:sldId xmlns:r="http://schemas.openxmlformats.org/officeDocument/2006/relationships" id="256" r:id="R2f9d666093ce41d2"/>
    <p:sldId xmlns:r="http://schemas.openxmlformats.org/officeDocument/2006/relationships" id="257" r:id="R642ad7af65ab463e"/>
    <p:sldId xmlns:r="http://schemas.openxmlformats.org/officeDocument/2006/relationships" id="258" r:id="R88b226b03e694de9"/>
    <p:sldId xmlns:r="http://schemas.openxmlformats.org/officeDocument/2006/relationships" id="259" r:id="Rb12b33dbc0cf4838"/>
    <p:sldId xmlns:r="http://schemas.openxmlformats.org/officeDocument/2006/relationships" id="260" r:id="R5636ab00399f49ab"/>
    <p:sldId xmlns:r="http://schemas.openxmlformats.org/officeDocument/2006/relationships" id="261" r:id="R0feb840b5f934ed0"/>
    <p:sldId xmlns:r="http://schemas.openxmlformats.org/officeDocument/2006/relationships" id="262" r:id="Rbcb799de2c0c447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de07dbdb76547d5" /><Relationship Type="http://schemas.openxmlformats.org/officeDocument/2006/relationships/slide" Target="/ppt/slides/slide1.xml" Id="R2f9d666093ce41d2" /><Relationship Type="http://schemas.openxmlformats.org/officeDocument/2006/relationships/slide" Target="/ppt/slides/slide2.xml" Id="R642ad7af65ab463e" /><Relationship Type="http://schemas.openxmlformats.org/officeDocument/2006/relationships/slide" Target="/ppt/slides/slide3.xml" Id="R88b226b03e694de9" /><Relationship Type="http://schemas.openxmlformats.org/officeDocument/2006/relationships/slide" Target="/ppt/slides/slide4.xml" Id="Rb12b33dbc0cf4838" /><Relationship Type="http://schemas.openxmlformats.org/officeDocument/2006/relationships/slide" Target="/ppt/slides/slide5.xml" Id="R5636ab00399f49ab" /><Relationship Type="http://schemas.openxmlformats.org/officeDocument/2006/relationships/slide" Target="/ppt/slides/slide6.xml" Id="R0feb840b5f934ed0" /><Relationship Type="http://schemas.openxmlformats.org/officeDocument/2006/relationships/slide" Target="/ppt/slides/slide7.xml" Id="Rbcb799de2c0c447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5e3214605354b0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07086b4a334200" /><Relationship Type="http://schemas.openxmlformats.org/officeDocument/2006/relationships/theme" Target="/ppt/slideMasters/theme/theme1.xml" Id="Rc8fc491559ad4f8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607086b4a33420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7d446ea4e442a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02e11b5150492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d9e11297d6416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675aa885284d0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114700dd034d7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03fbe0d66a41b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a0bf0667114d8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KULELAGERHUSET NO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KULELAGERHUSET NO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KULELAGERHUSET NO AS ble etablert [år] og holder til i Hvalstad.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KULELAGERHUSET NO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KULELAGERHUSET NO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KULELAGERHUSET NO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−6 595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15 136 112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55 332 595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63 465 515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KULELAGERHUSET NO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THOEN ARNE SYVER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KULELAGERHUSET NO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Vakåsveien 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1395 Hvalstad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arne.thoen@homelife.no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979 946 821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KULELAGERHUSET NO AS</a:t>
            </a:r>
          </a:p>
        </p:txBody>
      </p:sp>
    </p:spTree>
  </p:cSld>
  <p:clrMapOvr>
    <a:masterClrMapping xmlns:a="http://schemas.openxmlformats.org/drawingml/2006/main"/>
  </p:clrMapOvr>
</p:sld>
</file>