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3aac5ee54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0dc017fa64f1f"/>
  </p:sldMasterIdLst>
  <p:sldIdLst>
    <p:sldId xmlns:r="http://schemas.openxmlformats.org/officeDocument/2006/relationships" id="256" r:id="Rb207a862cbc44d29"/>
    <p:sldId xmlns:r="http://schemas.openxmlformats.org/officeDocument/2006/relationships" id="257" r:id="R04b2f0d9a5854708"/>
    <p:sldId xmlns:r="http://schemas.openxmlformats.org/officeDocument/2006/relationships" id="258" r:id="Rf2e5d77199974933"/>
    <p:sldId xmlns:r="http://schemas.openxmlformats.org/officeDocument/2006/relationships" id="259" r:id="Rac22a25daaec4911"/>
    <p:sldId xmlns:r="http://schemas.openxmlformats.org/officeDocument/2006/relationships" id="260" r:id="Ra6d302837aa64a84"/>
    <p:sldId xmlns:r="http://schemas.openxmlformats.org/officeDocument/2006/relationships" id="261" r:id="R9c7721589a6c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0dc017fa64f1f" /><Relationship Type="http://schemas.openxmlformats.org/officeDocument/2006/relationships/slide" Target="/ppt/slides/slide1.xml" Id="Rb207a862cbc44d29" /><Relationship Type="http://schemas.openxmlformats.org/officeDocument/2006/relationships/slide" Target="/ppt/slides/slide2.xml" Id="R04b2f0d9a5854708" /><Relationship Type="http://schemas.openxmlformats.org/officeDocument/2006/relationships/slide" Target="/ppt/slides/slide3.xml" Id="Rf2e5d77199974933" /><Relationship Type="http://schemas.openxmlformats.org/officeDocument/2006/relationships/slide" Target="/ppt/slides/slide4.xml" Id="Rac22a25daaec4911" /><Relationship Type="http://schemas.openxmlformats.org/officeDocument/2006/relationships/slide" Target="/ppt/slides/slide5.xml" Id="Ra6d302837aa64a84" /><Relationship Type="http://schemas.openxmlformats.org/officeDocument/2006/relationships/slide" Target="/ppt/slides/slide6.xml" Id="R9c7721589a6c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a8fa5c86f40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618a6e3954c51" /><Relationship Type="http://schemas.openxmlformats.org/officeDocument/2006/relationships/theme" Target="/ppt/slideMasters/theme/theme1.xml" Id="Rf66ac60d791b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618a6e3954c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cd7ea805c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8b5dfe43b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4ae7caac14a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9b5e3ff3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eb80ba344d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5ae9cb9a9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