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53cdb9a77944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b84e1a6a54f84"/>
  </p:sldMasterIdLst>
  <p:sldIdLst>
    <p:sldId xmlns:r="http://schemas.openxmlformats.org/officeDocument/2006/relationships" id="256" r:id="Re44f317f4bb741cc"/>
    <p:sldId xmlns:r="http://schemas.openxmlformats.org/officeDocument/2006/relationships" id="257" r:id="Re928dd47b4914986"/>
    <p:sldId xmlns:r="http://schemas.openxmlformats.org/officeDocument/2006/relationships" id="258" r:id="Raa34ee9d63994540"/>
    <p:sldId xmlns:r="http://schemas.openxmlformats.org/officeDocument/2006/relationships" id="259" r:id="R6aa7d0a783bd4162"/>
    <p:sldId xmlns:r="http://schemas.openxmlformats.org/officeDocument/2006/relationships" id="260" r:id="R91eabfd119364d84"/>
    <p:sldId xmlns:r="http://schemas.openxmlformats.org/officeDocument/2006/relationships" id="261" r:id="R1e89ed50dc2841a6"/>
    <p:sldId xmlns:r="http://schemas.openxmlformats.org/officeDocument/2006/relationships" id="262" r:id="R7df92e71f15a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b84e1a6a54f84" /><Relationship Type="http://schemas.openxmlformats.org/officeDocument/2006/relationships/slide" Target="/ppt/slides/slide1.xml" Id="Re44f317f4bb741cc" /><Relationship Type="http://schemas.openxmlformats.org/officeDocument/2006/relationships/slide" Target="/ppt/slides/slide2.xml" Id="Re928dd47b4914986" /><Relationship Type="http://schemas.openxmlformats.org/officeDocument/2006/relationships/slide" Target="/ppt/slides/slide3.xml" Id="Raa34ee9d63994540" /><Relationship Type="http://schemas.openxmlformats.org/officeDocument/2006/relationships/slide" Target="/ppt/slides/slide4.xml" Id="R6aa7d0a783bd4162" /><Relationship Type="http://schemas.openxmlformats.org/officeDocument/2006/relationships/slide" Target="/ppt/slides/slide5.xml" Id="R91eabfd119364d84" /><Relationship Type="http://schemas.openxmlformats.org/officeDocument/2006/relationships/slide" Target="/ppt/slides/slide6.xml" Id="R1e89ed50dc2841a6" /><Relationship Type="http://schemas.openxmlformats.org/officeDocument/2006/relationships/slide" Target="/ppt/slides/slide7.xml" Id="R7df92e71f15a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4c4d6a68b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549ada0864329" /><Relationship Type="http://schemas.openxmlformats.org/officeDocument/2006/relationships/theme" Target="/ppt/slideMasters/theme/theme1.xml" Id="Rc7bd945372a940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549ada08643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8c89cc4094b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eb6105116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149f02dd40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fd0d9c25344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6f02a888c42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fe80172a74e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a8a3da6f043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LUNNER DROSJESENTRAL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DROSJESENTRAL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LUNNER DROSJESENTRAL AS ble etablert [år] og holder til i 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DROSJESENTRAL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DROSJESENTRAL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DROSJESENTRAL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439 018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472 668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DROSJESENTRAL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PETTERSVOLD ERIK  –  38,9 %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MELBY HILMA KRISTINE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MIKKELSEN KENT ROAR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SKAARUD ROLF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DROSJESENTRAL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2740 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32 25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DROSJESENTRAL AS</a:t>
            </a:r>
          </a:p>
        </p:txBody>
      </p:sp>
    </p:spTree>
  </p:cSld>
  <p:clrMapOvr>
    <a:masterClrMapping xmlns:a="http://schemas.openxmlformats.org/drawingml/2006/main"/>
  </p:clrMapOvr>
</p:sld>
</file>