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d2ea823bd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35931f8cc4991"/>
  </p:sldMasterIdLst>
  <p:sldIdLst>
    <p:sldId xmlns:r="http://schemas.openxmlformats.org/officeDocument/2006/relationships" id="256" r:id="Rc91c56ad37284f07"/>
    <p:sldId xmlns:r="http://schemas.openxmlformats.org/officeDocument/2006/relationships" id="257" r:id="Rf3b7d183b1c5482e"/>
    <p:sldId xmlns:r="http://schemas.openxmlformats.org/officeDocument/2006/relationships" id="258" r:id="R311095e7a9834be9"/>
    <p:sldId xmlns:r="http://schemas.openxmlformats.org/officeDocument/2006/relationships" id="259" r:id="R52273584e0794aef"/>
    <p:sldId xmlns:r="http://schemas.openxmlformats.org/officeDocument/2006/relationships" id="260" r:id="R99057430d542467b"/>
    <p:sldId xmlns:r="http://schemas.openxmlformats.org/officeDocument/2006/relationships" id="261" r:id="R0ff38f5fc8884a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35931f8cc4991" /><Relationship Type="http://schemas.openxmlformats.org/officeDocument/2006/relationships/slide" Target="/ppt/slides/slide1.xml" Id="Rc91c56ad37284f07" /><Relationship Type="http://schemas.openxmlformats.org/officeDocument/2006/relationships/slide" Target="/ppt/slides/slide2.xml" Id="Rf3b7d183b1c5482e" /><Relationship Type="http://schemas.openxmlformats.org/officeDocument/2006/relationships/slide" Target="/ppt/slides/slide3.xml" Id="R311095e7a9834be9" /><Relationship Type="http://schemas.openxmlformats.org/officeDocument/2006/relationships/slide" Target="/ppt/slides/slide4.xml" Id="R52273584e0794aef" /><Relationship Type="http://schemas.openxmlformats.org/officeDocument/2006/relationships/slide" Target="/ppt/slides/slide5.xml" Id="R99057430d542467b" /><Relationship Type="http://schemas.openxmlformats.org/officeDocument/2006/relationships/slide" Target="/ppt/slides/slide6.xml" Id="R0ff38f5fc8884a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9651fda7e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4dc461cc146c3" /><Relationship Type="http://schemas.openxmlformats.org/officeDocument/2006/relationships/theme" Target="/ppt/slideMasters/theme/theme1.xml" Id="R861f53474cc5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4dc461cc1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dd807373e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e21dae9a9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d9dec84d84c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3fb2c3a87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98d0db5894e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10a8ecb044c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−161 775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699 979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979 945 000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KEA CONSULTING AS</a:t>
            </a:r>
          </a:p>
        </p:txBody>
      </p:sp>
    </p:spTree>
  </p:cSld>
  <p:clrMapOvr>
    <a:masterClrMapping xmlns:a="http://schemas.openxmlformats.org/drawingml/2006/main"/>
  </p:clrMapOvr>
</p:sld>
</file>