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ba2c8e0f174b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d6012b755f4a10"/>
  </p:sldMasterIdLst>
  <p:sldIdLst>
    <p:sldId xmlns:r="http://schemas.openxmlformats.org/officeDocument/2006/relationships" id="256" r:id="Rd4388920aae74e83"/>
    <p:sldId xmlns:r="http://schemas.openxmlformats.org/officeDocument/2006/relationships" id="257" r:id="R74870bb2d9a64c9d"/>
    <p:sldId xmlns:r="http://schemas.openxmlformats.org/officeDocument/2006/relationships" id="258" r:id="R23dd44d3d4c64931"/>
    <p:sldId xmlns:r="http://schemas.openxmlformats.org/officeDocument/2006/relationships" id="259" r:id="Rab142b5fbb9141ee"/>
    <p:sldId xmlns:r="http://schemas.openxmlformats.org/officeDocument/2006/relationships" id="260" r:id="Re798725294ea4c5b"/>
    <p:sldId xmlns:r="http://schemas.openxmlformats.org/officeDocument/2006/relationships" id="261" r:id="Ra933579d1adb4ad1"/>
    <p:sldId xmlns:r="http://schemas.openxmlformats.org/officeDocument/2006/relationships" id="262" r:id="R5017bef8a68e47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d6012b755f4a10" /><Relationship Type="http://schemas.openxmlformats.org/officeDocument/2006/relationships/slide" Target="/ppt/slides/slide1.xml" Id="Rd4388920aae74e83" /><Relationship Type="http://schemas.openxmlformats.org/officeDocument/2006/relationships/slide" Target="/ppt/slides/slide2.xml" Id="R74870bb2d9a64c9d" /><Relationship Type="http://schemas.openxmlformats.org/officeDocument/2006/relationships/slide" Target="/ppt/slides/slide3.xml" Id="R23dd44d3d4c64931" /><Relationship Type="http://schemas.openxmlformats.org/officeDocument/2006/relationships/slide" Target="/ppt/slides/slide4.xml" Id="Rab142b5fbb9141ee" /><Relationship Type="http://schemas.openxmlformats.org/officeDocument/2006/relationships/slide" Target="/ppt/slides/slide5.xml" Id="Re798725294ea4c5b" /><Relationship Type="http://schemas.openxmlformats.org/officeDocument/2006/relationships/slide" Target="/ppt/slides/slide6.xml" Id="Ra933579d1adb4ad1" /><Relationship Type="http://schemas.openxmlformats.org/officeDocument/2006/relationships/slide" Target="/ppt/slides/slide7.xml" Id="R5017bef8a68e47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11fcdcdbd64c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5b37fd5d64e97" /><Relationship Type="http://schemas.openxmlformats.org/officeDocument/2006/relationships/theme" Target="/ppt/slideMasters/theme/theme1.xml" Id="R5cd4d639e54c48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c5b37fd5d64e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d53a60d1641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f7607c7e740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60b80a1ea42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f8e7bd1c948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aede15c8b48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e4e6e4c4b41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fb5b8120d43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JOH-SYSTEM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325 901 036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325 919 411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