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fbeb9b248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161c9952344685"/>
  </p:sldMasterIdLst>
  <p:sldIdLst>
    <p:sldId xmlns:r="http://schemas.openxmlformats.org/officeDocument/2006/relationships" id="256" r:id="R7037588743304866"/>
    <p:sldId xmlns:r="http://schemas.openxmlformats.org/officeDocument/2006/relationships" id="257" r:id="R4378f3a36f004353"/>
    <p:sldId xmlns:r="http://schemas.openxmlformats.org/officeDocument/2006/relationships" id="258" r:id="R396a1fb9a17a464c"/>
    <p:sldId xmlns:r="http://schemas.openxmlformats.org/officeDocument/2006/relationships" id="259" r:id="R01c05e9b7eac463d"/>
    <p:sldId xmlns:r="http://schemas.openxmlformats.org/officeDocument/2006/relationships" id="260" r:id="R3a145638a6504643"/>
    <p:sldId xmlns:r="http://schemas.openxmlformats.org/officeDocument/2006/relationships" id="261" r:id="R1ff429394bdf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61c9952344685" /><Relationship Type="http://schemas.openxmlformats.org/officeDocument/2006/relationships/slide" Target="/ppt/slides/slide1.xml" Id="R7037588743304866" /><Relationship Type="http://schemas.openxmlformats.org/officeDocument/2006/relationships/slide" Target="/ppt/slides/slide2.xml" Id="R4378f3a36f004353" /><Relationship Type="http://schemas.openxmlformats.org/officeDocument/2006/relationships/slide" Target="/ppt/slides/slide3.xml" Id="R396a1fb9a17a464c" /><Relationship Type="http://schemas.openxmlformats.org/officeDocument/2006/relationships/slide" Target="/ppt/slides/slide4.xml" Id="R01c05e9b7eac463d" /><Relationship Type="http://schemas.openxmlformats.org/officeDocument/2006/relationships/slide" Target="/ppt/slides/slide5.xml" Id="R3a145638a6504643" /><Relationship Type="http://schemas.openxmlformats.org/officeDocument/2006/relationships/slide" Target="/ppt/slides/slide6.xml" Id="R1ff429394bdf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106a66deb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d81105a5d4caf" /><Relationship Type="http://schemas.openxmlformats.org/officeDocument/2006/relationships/theme" Target="/ppt/slideMasters/theme/theme1.xml" Id="R835b476d8823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d81105a5d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bd96bbfd4c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48877c49540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dc0728e2343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74339dd5d4f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93293e198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51eb848c0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