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24c97d27ce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2eacf36b4a4591"/>
  </p:sldMasterIdLst>
  <p:sldIdLst>
    <p:sldId xmlns:r="http://schemas.openxmlformats.org/officeDocument/2006/relationships" id="256" r:id="Rc454f60265a949e9"/>
    <p:sldId xmlns:r="http://schemas.openxmlformats.org/officeDocument/2006/relationships" id="257" r:id="Rb4e35df6d25242f6"/>
    <p:sldId xmlns:r="http://schemas.openxmlformats.org/officeDocument/2006/relationships" id="258" r:id="R9cd0617e22d441be"/>
    <p:sldId xmlns:r="http://schemas.openxmlformats.org/officeDocument/2006/relationships" id="259" r:id="R71084eaa665d40bc"/>
    <p:sldId xmlns:r="http://schemas.openxmlformats.org/officeDocument/2006/relationships" id="260" r:id="R6b46130279ef48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eacf36b4a4591" /><Relationship Type="http://schemas.openxmlformats.org/officeDocument/2006/relationships/slide" Target="/ppt/slides/slide1.xml" Id="Rc454f60265a949e9" /><Relationship Type="http://schemas.openxmlformats.org/officeDocument/2006/relationships/slide" Target="/ppt/slides/slide2.xml" Id="Rb4e35df6d25242f6" /><Relationship Type="http://schemas.openxmlformats.org/officeDocument/2006/relationships/slide" Target="/ppt/slides/slide3.xml" Id="R9cd0617e22d441be" /><Relationship Type="http://schemas.openxmlformats.org/officeDocument/2006/relationships/slide" Target="/ppt/slides/slide4.xml" Id="R71084eaa665d40bc" /><Relationship Type="http://schemas.openxmlformats.org/officeDocument/2006/relationships/slide" Target="/ppt/slides/slide5.xml" Id="R6b46130279ef48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7f15fee83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a5ca0aaad48e5" /><Relationship Type="http://schemas.openxmlformats.org/officeDocument/2006/relationships/theme" Target="/ppt/slideMasters/theme/theme1.xml" Id="Ra9ab2efbfd2c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da5ca0aaad48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f4128114048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8fc92a29f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022e9a1a84c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2f15a4aed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cb8dad47b4b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INTERCONTROL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INTERCONTROL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979 943 598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INTERCONTROL AS</a:t>
            </a:r>
          </a:p>
        </p:txBody>
      </p:sp>
    </p:spTree>
  </p:cSld>
  <p:clrMapOvr>
    <a:masterClrMapping xmlns:a="http://schemas.openxmlformats.org/drawingml/2006/main"/>
  </p:clrMapOvr>
</p:sld>
</file>