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8e22e6d15946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e7d4eeeb1f4c5c"/>
  </p:sldMasterIdLst>
  <p:sldIdLst>
    <p:sldId xmlns:r="http://schemas.openxmlformats.org/officeDocument/2006/relationships" id="256" r:id="R728c74b227944a0c"/>
    <p:sldId xmlns:r="http://schemas.openxmlformats.org/officeDocument/2006/relationships" id="257" r:id="Rfb3cd73ddfd74917"/>
    <p:sldId xmlns:r="http://schemas.openxmlformats.org/officeDocument/2006/relationships" id="258" r:id="Rf21e3df6ed79467e"/>
    <p:sldId xmlns:r="http://schemas.openxmlformats.org/officeDocument/2006/relationships" id="259" r:id="Rb9674a50dd674972"/>
    <p:sldId xmlns:r="http://schemas.openxmlformats.org/officeDocument/2006/relationships" id="260" r:id="Rb11983d9ec6740db"/>
    <p:sldId xmlns:r="http://schemas.openxmlformats.org/officeDocument/2006/relationships" id="261" r:id="Rdf0775cb398f41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7d4eeeb1f4c5c" /><Relationship Type="http://schemas.openxmlformats.org/officeDocument/2006/relationships/slide" Target="/ppt/slides/slide1.xml" Id="R728c74b227944a0c" /><Relationship Type="http://schemas.openxmlformats.org/officeDocument/2006/relationships/slide" Target="/ppt/slides/slide2.xml" Id="Rfb3cd73ddfd74917" /><Relationship Type="http://schemas.openxmlformats.org/officeDocument/2006/relationships/slide" Target="/ppt/slides/slide3.xml" Id="Rf21e3df6ed79467e" /><Relationship Type="http://schemas.openxmlformats.org/officeDocument/2006/relationships/slide" Target="/ppt/slides/slide4.xml" Id="Rb9674a50dd674972" /><Relationship Type="http://schemas.openxmlformats.org/officeDocument/2006/relationships/slide" Target="/ppt/slides/slide5.xml" Id="Rb11983d9ec6740db" /><Relationship Type="http://schemas.openxmlformats.org/officeDocument/2006/relationships/slide" Target="/ppt/slides/slide6.xml" Id="Rdf0775cb398f41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03e74e3ea645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30a1659664746" /><Relationship Type="http://schemas.openxmlformats.org/officeDocument/2006/relationships/theme" Target="/ppt/slideMasters/theme/theme1.xml" Id="R39d113c5517142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230a16596647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379eb6a4243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9316c6f6745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2e0fbd38b4f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37f7977824c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d6a9557cd4e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e8f535a8841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ØLEN TREVARE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ØLEN TREVARE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7 082 056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1 889 899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4 953 782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ØLEN TREVARE AS</a:t>
            </a:r>
          </a:p>
        </p:txBody>
      </p:sp>
    </p:spTree>
  </p:cSld>
  <p:clrMapOvr>
    <a:masterClrMapping xmlns:a="http://schemas.openxmlformats.org/drawingml/2006/main"/>
  </p:clrMapOvr>
</p:sld>
</file>