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430563053f4f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696d349d46471c"/>
  </p:sldMasterIdLst>
  <p:sldIdLst>
    <p:sldId xmlns:r="http://schemas.openxmlformats.org/officeDocument/2006/relationships" id="256" r:id="R5b3f38da039f4ded"/>
    <p:sldId xmlns:r="http://schemas.openxmlformats.org/officeDocument/2006/relationships" id="257" r:id="Ra7ae77d817124e99"/>
    <p:sldId xmlns:r="http://schemas.openxmlformats.org/officeDocument/2006/relationships" id="258" r:id="Rf11599cb04df4144"/>
    <p:sldId xmlns:r="http://schemas.openxmlformats.org/officeDocument/2006/relationships" id="259" r:id="Rc2b72efa29f04ba1"/>
    <p:sldId xmlns:r="http://schemas.openxmlformats.org/officeDocument/2006/relationships" id="260" r:id="R8f226bac46214633"/>
    <p:sldId xmlns:r="http://schemas.openxmlformats.org/officeDocument/2006/relationships" id="261" r:id="Rbc1fbd71388847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696d349d46471c" /><Relationship Type="http://schemas.openxmlformats.org/officeDocument/2006/relationships/slide" Target="/ppt/slides/slide1.xml" Id="R5b3f38da039f4ded" /><Relationship Type="http://schemas.openxmlformats.org/officeDocument/2006/relationships/slide" Target="/ppt/slides/slide2.xml" Id="Ra7ae77d817124e99" /><Relationship Type="http://schemas.openxmlformats.org/officeDocument/2006/relationships/slide" Target="/ppt/slides/slide3.xml" Id="Rf11599cb04df4144" /><Relationship Type="http://schemas.openxmlformats.org/officeDocument/2006/relationships/slide" Target="/ppt/slides/slide4.xml" Id="Rc2b72efa29f04ba1" /><Relationship Type="http://schemas.openxmlformats.org/officeDocument/2006/relationships/slide" Target="/ppt/slides/slide5.xml" Id="R8f226bac46214633" /><Relationship Type="http://schemas.openxmlformats.org/officeDocument/2006/relationships/slide" Target="/ppt/slides/slide6.xml" Id="Rbc1fbd71388847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c7ca5e5d394b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2bc666fdf4bca" /><Relationship Type="http://schemas.openxmlformats.org/officeDocument/2006/relationships/theme" Target="/ppt/slideMasters/theme/theme1.xml" Id="Rfd296603e2e046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f2bc666fdf4b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3f2cae5194b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1419343bc4b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7580cef9949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acf5bf7664c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fd2b201d745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b53bf82a848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ØLEN TREVARE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ØLEN TREVARE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ØLEN TREVARE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ØLEN TREVARE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ØLEN TREVARE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ØLEN TREVARE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2018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7 082 056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1 889 899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1 477 602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4 953 782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6 126 714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ØLEN TREVARE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979 941 021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ØLEN TREVARE AS</a:t>
            </a:r>
          </a:p>
        </p:txBody>
      </p:sp>
    </p:spTree>
  </p:cSld>
  <p:clrMapOvr>
    <a:masterClrMapping xmlns:a="http://schemas.openxmlformats.org/drawingml/2006/main"/>
  </p:clrMapOvr>
</p:sld>
</file>