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5037d68bc949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0bb8f27dd34328"/>
  </p:sldMasterIdLst>
  <p:sldIdLst>
    <p:sldId xmlns:r="http://schemas.openxmlformats.org/officeDocument/2006/relationships" id="256" r:id="R757b94889aa1421b"/>
    <p:sldId xmlns:r="http://schemas.openxmlformats.org/officeDocument/2006/relationships" id="257" r:id="R0142181289154da4"/>
    <p:sldId xmlns:r="http://schemas.openxmlformats.org/officeDocument/2006/relationships" id="258" r:id="R825616ec94544878"/>
    <p:sldId xmlns:r="http://schemas.openxmlformats.org/officeDocument/2006/relationships" id="259" r:id="Re1b74ca986414f5b"/>
    <p:sldId xmlns:r="http://schemas.openxmlformats.org/officeDocument/2006/relationships" id="260" r:id="R530f6192323043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0bb8f27dd34328" /><Relationship Type="http://schemas.openxmlformats.org/officeDocument/2006/relationships/slide" Target="/ppt/slides/slide1.xml" Id="R757b94889aa1421b" /><Relationship Type="http://schemas.openxmlformats.org/officeDocument/2006/relationships/slide" Target="/ppt/slides/slide2.xml" Id="R0142181289154da4" /><Relationship Type="http://schemas.openxmlformats.org/officeDocument/2006/relationships/slide" Target="/ppt/slides/slide3.xml" Id="R825616ec94544878" /><Relationship Type="http://schemas.openxmlformats.org/officeDocument/2006/relationships/slide" Target="/ppt/slides/slide4.xml" Id="Re1b74ca986414f5b" /><Relationship Type="http://schemas.openxmlformats.org/officeDocument/2006/relationships/slide" Target="/ppt/slides/slide5.xml" Id="R530f6192323043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1c3af37d184b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ac0b4b70c472a" /><Relationship Type="http://schemas.openxmlformats.org/officeDocument/2006/relationships/theme" Target="/ppt/slideMasters/theme/theme1.xml" Id="R23f4d8274fb74b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9ac0b4b70c47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dbfc2f00045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a7a4428184d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4bdd37d9d48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522cfb94344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649abaaa54b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PULSAR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PULSAR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PULSAR DATA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PULSAR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PULSAR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PULSAR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979 940 254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PULSAR DATA AS</a:t>
            </a:r>
          </a:p>
        </p:txBody>
      </p:sp>
    </p:spTree>
  </p:cSld>
  <p:clrMapOvr>
    <a:masterClrMapping xmlns:a="http://schemas.openxmlformats.org/drawingml/2006/main"/>
  </p:clrMapOvr>
</p:sld>
</file>