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c956d55dce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047ebcf6cf4673"/>
  </p:sldMasterIdLst>
  <p:sldIdLst>
    <p:sldId xmlns:r="http://schemas.openxmlformats.org/officeDocument/2006/relationships" id="256" r:id="R26d862083b874926"/>
    <p:sldId xmlns:r="http://schemas.openxmlformats.org/officeDocument/2006/relationships" id="257" r:id="R2149d4bed17741a0"/>
    <p:sldId xmlns:r="http://schemas.openxmlformats.org/officeDocument/2006/relationships" id="258" r:id="R74a50bca76a347c7"/>
    <p:sldId xmlns:r="http://schemas.openxmlformats.org/officeDocument/2006/relationships" id="259" r:id="R3223b5c3b1964794"/>
    <p:sldId xmlns:r="http://schemas.openxmlformats.org/officeDocument/2006/relationships" id="260" r:id="R905766eeece94c2a"/>
    <p:sldId xmlns:r="http://schemas.openxmlformats.org/officeDocument/2006/relationships" id="261" r:id="Rf498a960257d45d6"/>
    <p:sldId xmlns:r="http://schemas.openxmlformats.org/officeDocument/2006/relationships" id="262" r:id="R22fdbf814f8c44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047ebcf6cf4673" /><Relationship Type="http://schemas.openxmlformats.org/officeDocument/2006/relationships/slide" Target="/ppt/slides/slide1.xml" Id="R26d862083b874926" /><Relationship Type="http://schemas.openxmlformats.org/officeDocument/2006/relationships/slide" Target="/ppt/slides/slide2.xml" Id="R2149d4bed17741a0" /><Relationship Type="http://schemas.openxmlformats.org/officeDocument/2006/relationships/slide" Target="/ppt/slides/slide3.xml" Id="R74a50bca76a347c7" /><Relationship Type="http://schemas.openxmlformats.org/officeDocument/2006/relationships/slide" Target="/ppt/slides/slide4.xml" Id="R3223b5c3b1964794" /><Relationship Type="http://schemas.openxmlformats.org/officeDocument/2006/relationships/slide" Target="/ppt/slides/slide5.xml" Id="R905766eeece94c2a" /><Relationship Type="http://schemas.openxmlformats.org/officeDocument/2006/relationships/slide" Target="/ppt/slides/slide6.xml" Id="Rf498a960257d45d6" /><Relationship Type="http://schemas.openxmlformats.org/officeDocument/2006/relationships/slide" Target="/ppt/slides/slide7.xml" Id="R22fdbf814f8c44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96641607943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e1b33b51343b0" /><Relationship Type="http://schemas.openxmlformats.org/officeDocument/2006/relationships/theme" Target="/ppt/slideMasters/theme/theme1.xml" Id="Ra93e59c8085d40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5e1b33b51343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0585fbc8d43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d56788afb4b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849bed55d4a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450175139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e504c5b9243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5552dc90d47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81962c1bd4c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AUDEN SENDERUD GRAVEMASKINDRIFT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AUDEN SENDERUD GRAVEMASKINDRIFT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40 307 149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−1 799 340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−1 302 490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19 532 326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29 559 143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SENDERUD ARNE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SENDERUD GEIR INGE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2407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41 14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979 940 084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AUDEN SENDERUD GRAVEMASKINDRIFT AS</a:t>
            </a:r>
          </a:p>
        </p:txBody>
      </p:sp>
    </p:spTree>
  </p:cSld>
  <p:clrMapOvr>
    <a:masterClrMapping xmlns:a="http://schemas.openxmlformats.org/drawingml/2006/main"/>
  </p:clrMapOvr>
</p:sld>
</file>