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9a877ee73248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ec1920694e41ac"/>
  </p:sldMasterIdLst>
  <p:sldIdLst>
    <p:sldId xmlns:r="http://schemas.openxmlformats.org/officeDocument/2006/relationships" id="256" r:id="R3387b04301f041ee"/>
    <p:sldId xmlns:r="http://schemas.openxmlformats.org/officeDocument/2006/relationships" id="257" r:id="Rb67ce881fcfb4713"/>
    <p:sldId xmlns:r="http://schemas.openxmlformats.org/officeDocument/2006/relationships" id="258" r:id="R14c227af520044bc"/>
    <p:sldId xmlns:r="http://schemas.openxmlformats.org/officeDocument/2006/relationships" id="259" r:id="R26fb452603a148b1"/>
    <p:sldId xmlns:r="http://schemas.openxmlformats.org/officeDocument/2006/relationships" id="260" r:id="R484622f8e84d4483"/>
    <p:sldId xmlns:r="http://schemas.openxmlformats.org/officeDocument/2006/relationships" id="261" r:id="Rf6462f139f61438a"/>
    <p:sldId xmlns:r="http://schemas.openxmlformats.org/officeDocument/2006/relationships" id="262" r:id="R4f5fce0096aa40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c1920694e41ac" /><Relationship Type="http://schemas.openxmlformats.org/officeDocument/2006/relationships/slide" Target="/ppt/slides/slide1.xml" Id="R3387b04301f041ee" /><Relationship Type="http://schemas.openxmlformats.org/officeDocument/2006/relationships/slide" Target="/ppt/slides/slide2.xml" Id="Rb67ce881fcfb4713" /><Relationship Type="http://schemas.openxmlformats.org/officeDocument/2006/relationships/slide" Target="/ppt/slides/slide3.xml" Id="R14c227af520044bc" /><Relationship Type="http://schemas.openxmlformats.org/officeDocument/2006/relationships/slide" Target="/ppt/slides/slide4.xml" Id="R26fb452603a148b1" /><Relationship Type="http://schemas.openxmlformats.org/officeDocument/2006/relationships/slide" Target="/ppt/slides/slide5.xml" Id="R484622f8e84d4483" /><Relationship Type="http://schemas.openxmlformats.org/officeDocument/2006/relationships/slide" Target="/ppt/slides/slide6.xml" Id="Rf6462f139f61438a" /><Relationship Type="http://schemas.openxmlformats.org/officeDocument/2006/relationships/slide" Target="/ppt/slides/slide7.xml" Id="R4f5fce0096aa40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8a1d772966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fbc3cee8948a9" /><Relationship Type="http://schemas.openxmlformats.org/officeDocument/2006/relationships/theme" Target="/ppt/slideMasters/theme/theme1.xml" Id="Rec241af7ce1c4b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0fbc3cee8948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0b7a141ec49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055fe2dd749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4a4d39d0341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5a690cddb44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f52ac8ab44d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6df314c8541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832a8ac3a4b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AUDEN SENDERUD GRAVEMASKINDRIFT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AUDEN SENDERUD GRAVEMASKINDRIFT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40 307 149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−1 799 340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−1 302 490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19 532 326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29 559 143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OLAV SENDERUD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INGE SENDERUD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2407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14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979 940 084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AUDEN SENDERUD GRAVEMASKINDRIFT AS</a:t>
            </a:r>
          </a:p>
        </p:txBody>
      </p:sp>
    </p:spTree>
  </p:cSld>
  <p:clrMapOvr>
    <a:masterClrMapping xmlns:a="http://schemas.openxmlformats.org/drawingml/2006/main"/>
  </p:clrMapOvr>
</p:sld>
</file>