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face88fefe48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77039796544f4e"/>
  </p:sldMasterIdLst>
  <p:sldIdLst>
    <p:sldId xmlns:r="http://schemas.openxmlformats.org/officeDocument/2006/relationships" id="256" r:id="R64f2bfa757cb410f"/>
    <p:sldId xmlns:r="http://schemas.openxmlformats.org/officeDocument/2006/relationships" id="257" r:id="Ref68c464b31a4aed"/>
    <p:sldId xmlns:r="http://schemas.openxmlformats.org/officeDocument/2006/relationships" id="258" r:id="R0ab17ad96c694275"/>
    <p:sldId xmlns:r="http://schemas.openxmlformats.org/officeDocument/2006/relationships" id="259" r:id="Re022e96546574cba"/>
    <p:sldId xmlns:r="http://schemas.openxmlformats.org/officeDocument/2006/relationships" id="260" r:id="Rbd78f4b530074484"/>
    <p:sldId xmlns:r="http://schemas.openxmlformats.org/officeDocument/2006/relationships" id="261" r:id="R0922e9617bdf49cb"/>
    <p:sldId xmlns:r="http://schemas.openxmlformats.org/officeDocument/2006/relationships" id="262" r:id="Re161a69c1d124d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7039796544f4e" /><Relationship Type="http://schemas.openxmlformats.org/officeDocument/2006/relationships/slide" Target="/ppt/slides/slide1.xml" Id="R64f2bfa757cb410f" /><Relationship Type="http://schemas.openxmlformats.org/officeDocument/2006/relationships/slide" Target="/ppt/slides/slide2.xml" Id="Ref68c464b31a4aed" /><Relationship Type="http://schemas.openxmlformats.org/officeDocument/2006/relationships/slide" Target="/ppt/slides/slide3.xml" Id="R0ab17ad96c694275" /><Relationship Type="http://schemas.openxmlformats.org/officeDocument/2006/relationships/slide" Target="/ppt/slides/slide4.xml" Id="Re022e96546574cba" /><Relationship Type="http://schemas.openxmlformats.org/officeDocument/2006/relationships/slide" Target="/ppt/slides/slide5.xml" Id="Rbd78f4b530074484" /><Relationship Type="http://schemas.openxmlformats.org/officeDocument/2006/relationships/slide" Target="/ppt/slides/slide6.xml" Id="R0922e9617bdf49cb" /><Relationship Type="http://schemas.openxmlformats.org/officeDocument/2006/relationships/slide" Target="/ppt/slides/slide7.xml" Id="Re161a69c1d124d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0a7678b3c41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5169cb86f4659" /><Relationship Type="http://schemas.openxmlformats.org/officeDocument/2006/relationships/theme" Target="/ppt/slideMasters/theme/theme1.xml" Id="R9d85f924563543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d5169cb86f46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e2a06bfc045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240796a234a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b32fdfead42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e35d6c84144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db72e032f49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216f8fb8a43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55ccd01734d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FORENINGSLOTTO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FORENINGSLOTTO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FORENINGSLOTTO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FORENINGSLOTTO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FORENINGSLOTTO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FORENINGSLOTTO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4 200 070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71 581 908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80 633 490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FORENINGSLOTTO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BEN WERNER  –  47,5 %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ATLE WERNER BIE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ANDREASSEN LISBETH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CONEJO VINDAS CARMEN CIRA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FORENINGSLOTTO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Hegnasletta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3217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48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979 940 033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FORENINGSLOTTO AS</a:t>
            </a:r>
          </a:p>
        </p:txBody>
      </p:sp>
    </p:spTree>
  </p:cSld>
  <p:clrMapOvr>
    <a:masterClrMapping xmlns:a="http://schemas.openxmlformats.org/drawingml/2006/main"/>
  </p:clrMapOvr>
</p:sld>
</file>