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de421a3f4f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16699821794465"/>
  </p:sldMasterIdLst>
  <p:sldIdLst>
    <p:sldId xmlns:r="http://schemas.openxmlformats.org/officeDocument/2006/relationships" id="256" r:id="R366c658b5f6447a4"/>
    <p:sldId xmlns:r="http://schemas.openxmlformats.org/officeDocument/2006/relationships" id="257" r:id="R747707bad0ad411a"/>
    <p:sldId xmlns:r="http://schemas.openxmlformats.org/officeDocument/2006/relationships" id="258" r:id="R784119e15c72442b"/>
    <p:sldId xmlns:r="http://schemas.openxmlformats.org/officeDocument/2006/relationships" id="259" r:id="Rbd32e5de123c4c89"/>
    <p:sldId xmlns:r="http://schemas.openxmlformats.org/officeDocument/2006/relationships" id="260" r:id="R18c8eabbc5ea48e6"/>
    <p:sldId xmlns:r="http://schemas.openxmlformats.org/officeDocument/2006/relationships" id="261" r:id="R023724d35c37468c"/>
    <p:sldId xmlns:r="http://schemas.openxmlformats.org/officeDocument/2006/relationships" id="262" r:id="R076077f3c43a42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6699821794465" /><Relationship Type="http://schemas.openxmlformats.org/officeDocument/2006/relationships/slide" Target="/ppt/slides/slide1.xml" Id="R366c658b5f6447a4" /><Relationship Type="http://schemas.openxmlformats.org/officeDocument/2006/relationships/slide" Target="/ppt/slides/slide2.xml" Id="R747707bad0ad411a" /><Relationship Type="http://schemas.openxmlformats.org/officeDocument/2006/relationships/slide" Target="/ppt/slides/slide3.xml" Id="R784119e15c72442b" /><Relationship Type="http://schemas.openxmlformats.org/officeDocument/2006/relationships/slide" Target="/ppt/slides/slide4.xml" Id="Rbd32e5de123c4c89" /><Relationship Type="http://schemas.openxmlformats.org/officeDocument/2006/relationships/slide" Target="/ppt/slides/slide5.xml" Id="R18c8eabbc5ea48e6" /><Relationship Type="http://schemas.openxmlformats.org/officeDocument/2006/relationships/slide" Target="/ppt/slides/slide6.xml" Id="R023724d35c37468c" /><Relationship Type="http://schemas.openxmlformats.org/officeDocument/2006/relationships/slide" Target="/ppt/slides/slide7.xml" Id="R076077f3c43a42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94b3c9acbe4b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c2b94570f4c28" /><Relationship Type="http://schemas.openxmlformats.org/officeDocument/2006/relationships/theme" Target="/ppt/slideMasters/theme/theme1.xml" Id="R26227655d93f47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bc2b94570f4c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88ec185046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82e160b4a43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e06d119aa41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f25508bdf49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e36f6acf64c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0f2f9646744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018c253d743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FORENINGSLOTTO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FORENINGSLOTTO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FORENINGSLOTTO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FORENINGSLOTTO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FORENINGSLOTTO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FORENINGSLOTTO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240 568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4 200 070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71 581 908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80 633 490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FORENINGSLOTTO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BEN WERNER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ATLE WERNER BIE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 LISBETH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CONEJO VINDAS CARMEN CIRA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FORENINGSLOTTO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Hegnasletta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979 940 033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FORENINGSLOTTO AS</a:t>
            </a:r>
          </a:p>
        </p:txBody>
      </p:sp>
    </p:spTree>
  </p:cSld>
  <p:clrMapOvr>
    <a:masterClrMapping xmlns:a="http://schemas.openxmlformats.org/drawingml/2006/main"/>
  </p:clrMapOvr>
</p:sld>
</file>