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40e1bf0951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2e4a9ec16b4093"/>
  </p:sldMasterIdLst>
  <p:sldIdLst>
    <p:sldId xmlns:r="http://schemas.openxmlformats.org/officeDocument/2006/relationships" id="256" r:id="R72c1b80b9aa94590"/>
    <p:sldId xmlns:r="http://schemas.openxmlformats.org/officeDocument/2006/relationships" id="257" r:id="Rb6d4356becb74446"/>
    <p:sldId xmlns:r="http://schemas.openxmlformats.org/officeDocument/2006/relationships" id="258" r:id="Rbf30b550cdd3421e"/>
    <p:sldId xmlns:r="http://schemas.openxmlformats.org/officeDocument/2006/relationships" id="259" r:id="R168146a6ad8b431f"/>
    <p:sldId xmlns:r="http://schemas.openxmlformats.org/officeDocument/2006/relationships" id="260" r:id="R5f262de1d7244aee"/>
    <p:sldId xmlns:r="http://schemas.openxmlformats.org/officeDocument/2006/relationships" id="261" r:id="R82e6a388c312480b"/>
    <p:sldId xmlns:r="http://schemas.openxmlformats.org/officeDocument/2006/relationships" id="262" r:id="R8398484f8c8a43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e4a9ec16b4093" /><Relationship Type="http://schemas.openxmlformats.org/officeDocument/2006/relationships/slide" Target="/ppt/slides/slide1.xml" Id="R72c1b80b9aa94590" /><Relationship Type="http://schemas.openxmlformats.org/officeDocument/2006/relationships/slide" Target="/ppt/slides/slide2.xml" Id="Rb6d4356becb74446" /><Relationship Type="http://schemas.openxmlformats.org/officeDocument/2006/relationships/slide" Target="/ppt/slides/slide3.xml" Id="Rbf30b550cdd3421e" /><Relationship Type="http://schemas.openxmlformats.org/officeDocument/2006/relationships/slide" Target="/ppt/slides/slide4.xml" Id="R168146a6ad8b431f" /><Relationship Type="http://schemas.openxmlformats.org/officeDocument/2006/relationships/slide" Target="/ppt/slides/slide5.xml" Id="R5f262de1d7244aee" /><Relationship Type="http://schemas.openxmlformats.org/officeDocument/2006/relationships/slide" Target="/ppt/slides/slide6.xml" Id="R82e6a388c312480b" /><Relationship Type="http://schemas.openxmlformats.org/officeDocument/2006/relationships/slide" Target="/ppt/slides/slide7.xml" Id="R8398484f8c8a43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13de0f5c0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8852090674f3b" /><Relationship Type="http://schemas.openxmlformats.org/officeDocument/2006/relationships/theme" Target="/ppt/slideMasters/theme/theme1.xml" Id="Rbcb1839c7a6a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885209067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9ced009a5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0881bd353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1f6c02536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48e8cf4c7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52ac27f85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f3958e0bd49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cb3076c0e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ROGNSTAD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ROGNSTAD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ROGNSTAD VVS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ROGNSTAD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ROGNSTAD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ROGNSTAD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48 563 042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5 812 232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4 331 825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23 609 153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ROGNSTAD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ROGNSTAD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ROGNSTAD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Kvennstuvegen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98 78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979 938 217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ROGNSTAD VVS AS</a:t>
            </a:r>
          </a:p>
        </p:txBody>
      </p:sp>
    </p:spTree>
  </p:cSld>
  <p:clrMapOvr>
    <a:masterClrMapping xmlns:a="http://schemas.openxmlformats.org/drawingml/2006/main"/>
  </p:clrMapOvr>
</p:sld>
</file>