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bb0f41ef6634c3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a894921a4d94509"/>
  </p:sldMasterIdLst>
  <p:sldIdLst>
    <p:sldId xmlns:r="http://schemas.openxmlformats.org/officeDocument/2006/relationships" id="256" r:id="R5aa96ab9ab8e45df"/>
    <p:sldId xmlns:r="http://schemas.openxmlformats.org/officeDocument/2006/relationships" id="257" r:id="R0cac616694204e8b"/>
    <p:sldId xmlns:r="http://schemas.openxmlformats.org/officeDocument/2006/relationships" id="258" r:id="R90079c6f8d37498b"/>
    <p:sldId xmlns:r="http://schemas.openxmlformats.org/officeDocument/2006/relationships" id="259" r:id="Ra8458591b3c34d99"/>
    <p:sldId xmlns:r="http://schemas.openxmlformats.org/officeDocument/2006/relationships" id="260" r:id="R81c717172d75401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894921a4d94509" /><Relationship Type="http://schemas.openxmlformats.org/officeDocument/2006/relationships/slide" Target="/ppt/slides/slide1.xml" Id="R5aa96ab9ab8e45df" /><Relationship Type="http://schemas.openxmlformats.org/officeDocument/2006/relationships/slide" Target="/ppt/slides/slide2.xml" Id="R0cac616694204e8b" /><Relationship Type="http://schemas.openxmlformats.org/officeDocument/2006/relationships/slide" Target="/ppt/slides/slide3.xml" Id="R90079c6f8d37498b" /><Relationship Type="http://schemas.openxmlformats.org/officeDocument/2006/relationships/slide" Target="/ppt/slides/slide4.xml" Id="Ra8458591b3c34d99" /><Relationship Type="http://schemas.openxmlformats.org/officeDocument/2006/relationships/slide" Target="/ppt/slides/slide5.xml" Id="R81c717172d75401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c9a3d1aba64c0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5ffd61b0ae4718" /><Relationship Type="http://schemas.openxmlformats.org/officeDocument/2006/relationships/theme" Target="/ppt/slideMasters/theme/theme1.xml" Id="R4872d1b53131423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55ffd61b0ae471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2ee17239984f8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63eabb7200423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665ab6a3084d8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60d7c880e5436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53fe808d8c4ed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ORKLA FUR &amp; FEATHER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ORKLA FUR &amp; FEATHER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ORKLA FUR &amp; FEATHER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ORKLA FUR &amp; FEATHER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ORKLA FUR &amp; FEATHER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ORKLA FUR &amp; FEATHER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979 937 679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ORKLA FUR &amp; FEATHER AS</a:t>
            </a:r>
          </a:p>
        </p:txBody>
      </p:sp>
    </p:spTree>
  </p:cSld>
  <p:clrMapOvr>
    <a:masterClrMapping xmlns:a="http://schemas.openxmlformats.org/drawingml/2006/main"/>
  </p:clrMapOvr>
</p:sld>
</file>