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68e4f37a524a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5dfdc3277465f"/>
  </p:sldMasterIdLst>
  <p:sldIdLst>
    <p:sldId xmlns:r="http://schemas.openxmlformats.org/officeDocument/2006/relationships" id="256" r:id="R6090c6dccbee407c"/>
    <p:sldId xmlns:r="http://schemas.openxmlformats.org/officeDocument/2006/relationships" id="257" r:id="Rf8e921224d804abf"/>
    <p:sldId xmlns:r="http://schemas.openxmlformats.org/officeDocument/2006/relationships" id="258" r:id="R0b5faf2e027845b3"/>
    <p:sldId xmlns:r="http://schemas.openxmlformats.org/officeDocument/2006/relationships" id="259" r:id="Rbdc6d23673f849dc"/>
    <p:sldId xmlns:r="http://schemas.openxmlformats.org/officeDocument/2006/relationships" id="260" r:id="R4f36d09bf55d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5dfdc3277465f" /><Relationship Type="http://schemas.openxmlformats.org/officeDocument/2006/relationships/slide" Target="/ppt/slides/slide1.xml" Id="R6090c6dccbee407c" /><Relationship Type="http://schemas.openxmlformats.org/officeDocument/2006/relationships/slide" Target="/ppt/slides/slide2.xml" Id="Rf8e921224d804abf" /><Relationship Type="http://schemas.openxmlformats.org/officeDocument/2006/relationships/slide" Target="/ppt/slides/slide3.xml" Id="R0b5faf2e027845b3" /><Relationship Type="http://schemas.openxmlformats.org/officeDocument/2006/relationships/slide" Target="/ppt/slides/slide4.xml" Id="Rbdc6d23673f849dc" /><Relationship Type="http://schemas.openxmlformats.org/officeDocument/2006/relationships/slide" Target="/ppt/slides/slide5.xml" Id="R4f36d09bf55d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5d1cd8717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8b7200f94e66" /><Relationship Type="http://schemas.openxmlformats.org/officeDocument/2006/relationships/theme" Target="/ppt/slideMasters/theme/theme1.xml" Id="R9e6050f4cd25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68b7200f9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b543d60a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cb6a8483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c5adf1a8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a92845eb6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e5f036b6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SIKKERHETSSYSTEMER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SIKKERHETSSYSTEMER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979 936 931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SIKKERHETSSYSTEMER AS</a:t>
            </a:r>
          </a:p>
        </p:txBody>
      </p:sp>
    </p:spTree>
  </p:cSld>
  <p:clrMapOvr>
    <a:masterClrMapping xmlns:a="http://schemas.openxmlformats.org/drawingml/2006/main"/>
  </p:clrMapOvr>
</p:sld>
</file>