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c3d8e423c42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e0c4f19c34cf6"/>
  </p:sldMasterIdLst>
  <p:sldIdLst>
    <p:sldId xmlns:r="http://schemas.openxmlformats.org/officeDocument/2006/relationships" id="256" r:id="Ra6682312500345d0"/>
    <p:sldId xmlns:r="http://schemas.openxmlformats.org/officeDocument/2006/relationships" id="257" r:id="R81b0e5a7178a435a"/>
    <p:sldId xmlns:r="http://schemas.openxmlformats.org/officeDocument/2006/relationships" id="258" r:id="R8b294ca2459c4abf"/>
    <p:sldId xmlns:r="http://schemas.openxmlformats.org/officeDocument/2006/relationships" id="259" r:id="Rdeaf849848014a03"/>
    <p:sldId xmlns:r="http://schemas.openxmlformats.org/officeDocument/2006/relationships" id="260" r:id="R8321848d9f144dd1"/>
    <p:sldId xmlns:r="http://schemas.openxmlformats.org/officeDocument/2006/relationships" id="261" r:id="Rebb2d4a831fb47af"/>
    <p:sldId xmlns:r="http://schemas.openxmlformats.org/officeDocument/2006/relationships" id="262" r:id="R9f4c0ce3fc0c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e0c4f19c34cf6" /><Relationship Type="http://schemas.openxmlformats.org/officeDocument/2006/relationships/slide" Target="/ppt/slides/slide1.xml" Id="Ra6682312500345d0" /><Relationship Type="http://schemas.openxmlformats.org/officeDocument/2006/relationships/slide" Target="/ppt/slides/slide2.xml" Id="R81b0e5a7178a435a" /><Relationship Type="http://schemas.openxmlformats.org/officeDocument/2006/relationships/slide" Target="/ppt/slides/slide3.xml" Id="R8b294ca2459c4abf" /><Relationship Type="http://schemas.openxmlformats.org/officeDocument/2006/relationships/slide" Target="/ppt/slides/slide4.xml" Id="Rdeaf849848014a03" /><Relationship Type="http://schemas.openxmlformats.org/officeDocument/2006/relationships/slide" Target="/ppt/slides/slide5.xml" Id="R8321848d9f144dd1" /><Relationship Type="http://schemas.openxmlformats.org/officeDocument/2006/relationships/slide" Target="/ppt/slides/slide6.xml" Id="Rebb2d4a831fb47af" /><Relationship Type="http://schemas.openxmlformats.org/officeDocument/2006/relationships/slide" Target="/ppt/slides/slide7.xml" Id="R9f4c0ce3fc0c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c3b3e0c3c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66509fbb741f9" /><Relationship Type="http://schemas.openxmlformats.org/officeDocument/2006/relationships/theme" Target="/ppt/slideMasters/theme/theme1.xml" Id="Rf0d054c383ca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66509fbb7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2b93f0420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2f2d114df41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77589ecb2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c6ee3013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ac365948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69bb767a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eea655c38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B&amp;A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B&amp;A SOFTWARE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9 545 586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549 272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3 662 831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7 315 441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ANTONGARDEN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15 03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www.ba-software.com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979 934 416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B&amp;A SOFTWARE AS</a:t>
            </a:r>
          </a:p>
        </p:txBody>
      </p:sp>
    </p:spTree>
  </p:cSld>
  <p:clrMapOvr>
    <a:masterClrMapping xmlns:a="http://schemas.openxmlformats.org/drawingml/2006/main"/>
  </p:clrMapOvr>
</p:sld>
</file>