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4ecf7e5dee45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14bbb34aa495f"/>
  </p:sldMasterIdLst>
  <p:sldIdLst>
    <p:sldId xmlns:r="http://schemas.openxmlformats.org/officeDocument/2006/relationships" id="256" r:id="R24207b72be474326"/>
    <p:sldId xmlns:r="http://schemas.openxmlformats.org/officeDocument/2006/relationships" id="257" r:id="R0b78b92cba5c4ae3"/>
    <p:sldId xmlns:r="http://schemas.openxmlformats.org/officeDocument/2006/relationships" id="258" r:id="R563f65b687a94e52"/>
    <p:sldId xmlns:r="http://schemas.openxmlformats.org/officeDocument/2006/relationships" id="259" r:id="Rcaaed64f67304b90"/>
    <p:sldId xmlns:r="http://schemas.openxmlformats.org/officeDocument/2006/relationships" id="260" r:id="R98f68140b4504105"/>
    <p:sldId xmlns:r="http://schemas.openxmlformats.org/officeDocument/2006/relationships" id="261" r:id="R2437b7917f1447c0"/>
    <p:sldId xmlns:r="http://schemas.openxmlformats.org/officeDocument/2006/relationships" id="262" r:id="R3925fe6b60344e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14bbb34aa495f" /><Relationship Type="http://schemas.openxmlformats.org/officeDocument/2006/relationships/slide" Target="/ppt/slides/slide1.xml" Id="R24207b72be474326" /><Relationship Type="http://schemas.openxmlformats.org/officeDocument/2006/relationships/slide" Target="/ppt/slides/slide2.xml" Id="R0b78b92cba5c4ae3" /><Relationship Type="http://schemas.openxmlformats.org/officeDocument/2006/relationships/slide" Target="/ppt/slides/slide3.xml" Id="R563f65b687a94e52" /><Relationship Type="http://schemas.openxmlformats.org/officeDocument/2006/relationships/slide" Target="/ppt/slides/slide4.xml" Id="Rcaaed64f67304b90" /><Relationship Type="http://schemas.openxmlformats.org/officeDocument/2006/relationships/slide" Target="/ppt/slides/slide5.xml" Id="R98f68140b4504105" /><Relationship Type="http://schemas.openxmlformats.org/officeDocument/2006/relationships/slide" Target="/ppt/slides/slide6.xml" Id="R2437b7917f1447c0" /><Relationship Type="http://schemas.openxmlformats.org/officeDocument/2006/relationships/slide" Target="/ppt/slides/slide7.xml" Id="R3925fe6b60344e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8e94a76a034c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20cada00b4f41" /><Relationship Type="http://schemas.openxmlformats.org/officeDocument/2006/relationships/theme" Target="/ppt/slideMasters/theme/theme1.xml" Id="R3b29dba5e60541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620cada00b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a97f7426248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3e8cde59f47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dd1893a524f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4e14ea15945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90dd0b898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6dc394a0148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75304bf9248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LIER EVERK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EVERK HOLDING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7 391 570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5 194 980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25 992 710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513 567 545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580 992 801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KOMMUNE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Lier Kommune, v/Per Hægstad, Vestsideveien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haegstad@online.no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979 933 134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EVERK HOLDING AS</a:t>
            </a:r>
          </a:p>
        </p:txBody>
      </p:sp>
    </p:spTree>
  </p:cSld>
  <p:clrMapOvr>
    <a:masterClrMapping xmlns:a="http://schemas.openxmlformats.org/drawingml/2006/main"/>
  </p:clrMapOvr>
</p:sld>
</file>