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e08548ef637466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7fac583e3384e4a"/>
  </p:sldMasterIdLst>
  <p:sldIdLst>
    <p:sldId xmlns:r="http://schemas.openxmlformats.org/officeDocument/2006/relationships" id="256" r:id="R0ea708fadbfe47df"/>
    <p:sldId xmlns:r="http://schemas.openxmlformats.org/officeDocument/2006/relationships" id="257" r:id="Rd3846098d0084d3b"/>
    <p:sldId xmlns:r="http://schemas.openxmlformats.org/officeDocument/2006/relationships" id="258" r:id="R670e0b67d84b4a67"/>
    <p:sldId xmlns:r="http://schemas.openxmlformats.org/officeDocument/2006/relationships" id="259" r:id="R095e80393b7d493c"/>
    <p:sldId xmlns:r="http://schemas.openxmlformats.org/officeDocument/2006/relationships" id="260" r:id="Rdf5a18992c1b4834"/>
    <p:sldId xmlns:r="http://schemas.openxmlformats.org/officeDocument/2006/relationships" id="261" r:id="Readad594f09d4801"/>
    <p:sldId xmlns:r="http://schemas.openxmlformats.org/officeDocument/2006/relationships" id="262" r:id="Rbd5f49676114481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7fac583e3384e4a" /><Relationship Type="http://schemas.openxmlformats.org/officeDocument/2006/relationships/slide" Target="/ppt/slides/slide1.xml" Id="R0ea708fadbfe47df" /><Relationship Type="http://schemas.openxmlformats.org/officeDocument/2006/relationships/slide" Target="/ppt/slides/slide2.xml" Id="Rd3846098d0084d3b" /><Relationship Type="http://schemas.openxmlformats.org/officeDocument/2006/relationships/slide" Target="/ppt/slides/slide3.xml" Id="R670e0b67d84b4a67" /><Relationship Type="http://schemas.openxmlformats.org/officeDocument/2006/relationships/slide" Target="/ppt/slides/slide4.xml" Id="R095e80393b7d493c" /><Relationship Type="http://schemas.openxmlformats.org/officeDocument/2006/relationships/slide" Target="/ppt/slides/slide5.xml" Id="Rdf5a18992c1b4834" /><Relationship Type="http://schemas.openxmlformats.org/officeDocument/2006/relationships/slide" Target="/ppt/slides/slide6.xml" Id="Readad594f09d4801" /><Relationship Type="http://schemas.openxmlformats.org/officeDocument/2006/relationships/slide" Target="/ppt/slides/slide7.xml" Id="Rbd5f49676114481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b205d783492464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dd7b58ee6944ba" /><Relationship Type="http://schemas.openxmlformats.org/officeDocument/2006/relationships/theme" Target="/ppt/slideMasters/theme/theme1.xml" Id="R4a0054fd91b34f2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5dd7b58ee6944b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6f6bb1482e408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0c8b91946c4b1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ae056f2dd54be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f529f584574f8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140a1b0b514c2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5873fcc106440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648915bb27492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NOVI DEVELOPMENT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NOVI DEVELOPMENT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NOVI DEVELOPMENT AS ble etablert [år] og holder til i Vinterbro.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NOVI DEVELOPMENT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NOVI DEVELOPMENT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NOVI DEVELOPMENT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6 350 000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−800 900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−607 685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69 102 457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107 038 328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NOVI DEVELOPMENT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FOLLO HOLDING INVEST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NOVI DEVELOPMENT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Kveldroveien 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1407 Vinterbro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979 933 088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NOVI DEVELOPMENT AS</a:t>
            </a:r>
          </a:p>
        </p:txBody>
      </p:sp>
    </p:spTree>
  </p:cSld>
  <p:clrMapOvr>
    <a:masterClrMapping xmlns:a="http://schemas.openxmlformats.org/drawingml/2006/main"/>
  </p:clrMapOvr>
</p:sld>
</file>