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a90b1c868849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0ade28c84d4acf"/>
  </p:sldMasterIdLst>
  <p:sldIdLst>
    <p:sldId xmlns:r="http://schemas.openxmlformats.org/officeDocument/2006/relationships" id="256" r:id="Rd671d403b36449cc"/>
    <p:sldId xmlns:r="http://schemas.openxmlformats.org/officeDocument/2006/relationships" id="257" r:id="R79c461edcc674058"/>
    <p:sldId xmlns:r="http://schemas.openxmlformats.org/officeDocument/2006/relationships" id="258" r:id="Rb8da684ece6c47ee"/>
    <p:sldId xmlns:r="http://schemas.openxmlformats.org/officeDocument/2006/relationships" id="259" r:id="R09ca623460e54e46"/>
    <p:sldId xmlns:r="http://schemas.openxmlformats.org/officeDocument/2006/relationships" id="260" r:id="R9ec8d635e2c54840"/>
    <p:sldId xmlns:r="http://schemas.openxmlformats.org/officeDocument/2006/relationships" id="261" r:id="R8b1037a790e9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0ade28c84d4acf" /><Relationship Type="http://schemas.openxmlformats.org/officeDocument/2006/relationships/slide" Target="/ppt/slides/slide1.xml" Id="Rd671d403b36449cc" /><Relationship Type="http://schemas.openxmlformats.org/officeDocument/2006/relationships/slide" Target="/ppt/slides/slide2.xml" Id="R79c461edcc674058" /><Relationship Type="http://schemas.openxmlformats.org/officeDocument/2006/relationships/slide" Target="/ppt/slides/slide3.xml" Id="Rb8da684ece6c47ee" /><Relationship Type="http://schemas.openxmlformats.org/officeDocument/2006/relationships/slide" Target="/ppt/slides/slide4.xml" Id="R09ca623460e54e46" /><Relationship Type="http://schemas.openxmlformats.org/officeDocument/2006/relationships/slide" Target="/ppt/slides/slide5.xml" Id="R9ec8d635e2c54840" /><Relationship Type="http://schemas.openxmlformats.org/officeDocument/2006/relationships/slide" Target="/ppt/slides/slide6.xml" Id="R8b1037a790e9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cc730daaad40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d86506bd74321" /><Relationship Type="http://schemas.openxmlformats.org/officeDocument/2006/relationships/theme" Target="/ppt/slideMasters/theme/theme1.xml" Id="Re6cb075ee3fb47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0d86506bd7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5e276f0fe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3178ab7a34c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918d5093ae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f8df285a747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3824fbfa745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e014cf671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FELLESGÅRDEN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3 915 183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1 944 617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8 204 038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20 216 862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979 932 499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FELLESGÅRDEN AS</a:t>
            </a:r>
          </a:p>
        </p:txBody>
      </p:sp>
    </p:spTree>
  </p:cSld>
  <p:clrMapOvr>
    <a:masterClrMapping xmlns:a="http://schemas.openxmlformats.org/drawingml/2006/main"/>
  </p:clrMapOvr>
</p:sld>
</file>